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07CBC"/>
    <a:srgbClr val="1D8900"/>
    <a:srgbClr val="DF3312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6"/>
    <p:restoredTop sz="94234"/>
  </p:normalViewPr>
  <p:slideViewPr>
    <p:cSldViewPr snapToObjects="1">
      <p:cViewPr varScale="1">
        <p:scale>
          <a:sx n="99" d="100"/>
          <a:sy n="99" d="100"/>
        </p:scale>
        <p:origin x="90" y="8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1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34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6.png"/><Relationship Id="rId17" Type="http://schemas.openxmlformats.org/officeDocument/2006/relationships/image" Target="../media/image25.svg"/><Relationship Id="rId33" Type="http://schemas.openxmlformats.org/officeDocument/2006/relationships/image" Target="../media/image23.sv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36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7.svg"/><Relationship Id="rId14" Type="http://schemas.openxmlformats.org/officeDocument/2006/relationships/image" Target="../media/image7.png"/><Relationship Id="rId3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3875116" y="3847203"/>
            <a:ext cx="4764593" cy="118199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5400" y="341189"/>
            <a:ext cx="10210800" cy="5526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341189"/>
            <a:ext cx="330200" cy="330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7171169" y="1407297"/>
            <a:ext cx="2474928" cy="15265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896307" y="1386869"/>
            <a:ext cx="2474928" cy="15350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329666" y="1028539"/>
            <a:ext cx="7669911" cy="453406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887369" y="3086504"/>
            <a:ext cx="2470969" cy="23236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731436" y="671389"/>
            <a:ext cx="2750676" cy="50436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284" y="3853323"/>
            <a:ext cx="330200" cy="26616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9667" y="1028538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6307" y="1384511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8125" y="3092355"/>
            <a:ext cx="311717" cy="27809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908125" y="237079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0976" y="1855134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48A665A-D21C-3B49-B86D-3A8663AD2F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53940" y="4041683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3875117" y="4553632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Dedicated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 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7171169" y="3067659"/>
            <a:ext cx="2470969" cy="234254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7047701" y="671388"/>
            <a:ext cx="2782099" cy="504361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9952" y="1407297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82613" y="3086483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8406228" y="2390001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47968" y="1843079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3D700715-47D9-5246-88FA-F08E1FB81C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48107" y="3964834"/>
            <a:ext cx="469900" cy="4699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7126404" y="452869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Dedicated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 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72672B-79E3-654C-AAFC-5935B9FCC0F1}"/>
              </a:ext>
            </a:extLst>
          </p:cNvPr>
          <p:cNvGrpSpPr/>
          <p:nvPr/>
        </p:nvGrpSpPr>
        <p:grpSpPr>
          <a:xfrm>
            <a:off x="9840733" y="2647789"/>
            <a:ext cx="1804677" cy="1925444"/>
            <a:chOff x="9879368" y="2913445"/>
            <a:chExt cx="1804677" cy="1925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66D36C-7E55-4144-8F40-391C52DC4F41}"/>
                </a:ext>
              </a:extLst>
            </p:cNvPr>
            <p:cNvSpPr txBox="1"/>
            <p:nvPr/>
          </p:nvSpPr>
          <p:spPr>
            <a:xfrm>
              <a:off x="9879368" y="2913445"/>
              <a:ext cx="1804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License </a:t>
              </a:r>
              <a:r>
                <a:rPr lang="en-US" sz="1200" dirty="0"/>
                <a:t>Manager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6751DB-E3EB-6A48-8D68-9E0D114F1A42}"/>
                </a:ext>
              </a:extLst>
            </p:cNvPr>
            <p:cNvSpPr txBox="1"/>
            <p:nvPr/>
          </p:nvSpPr>
          <p:spPr>
            <a:xfrm>
              <a:off x="10038212" y="4561890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AMI</a:t>
              </a:r>
            </a:p>
          </p:txBody>
        </p:sp>
      </p:grpSp>
      <p:pic>
        <p:nvPicPr>
          <p:cNvPr id="89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0398" y="1843901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7231909" y="2371033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29372" y="1855019"/>
            <a:ext cx="469900" cy="4699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4097087" y="2370790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4087098" y="1768831"/>
            <a:ext cx="4328585" cy="9940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8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099806" y="1768831"/>
            <a:ext cx="330200" cy="266160"/>
          </a:xfrm>
          <a:prstGeom prst="rect">
            <a:avLst/>
          </a:prstGeom>
        </p:spPr>
      </p:pic>
      <p:pic>
        <p:nvPicPr>
          <p:cNvPr id="68" name="Graphic 18">
            <a:extLst>
              <a:ext uri="{FF2B5EF4-FFF2-40B4-BE49-F238E27FC236}">
                <a16:creationId xmlns:a16="http://schemas.microsoft.com/office/drawing/2014/main" id="{8CA02A9B-0AE4-7C49-A05A-1003BFDE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143" y="18223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14">
            <a:extLst>
              <a:ext uri="{FF2B5EF4-FFF2-40B4-BE49-F238E27FC236}">
                <a16:creationId xmlns:a16="http://schemas.microsoft.com/office/drawing/2014/main" id="{08123B19-35A5-804A-86C2-C19E5FC3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31" y="38122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572038" y="3470001"/>
            <a:ext cx="5343362" cy="171159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resource group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rot="16200000">
            <a:off x="10332720" y="3307080"/>
            <a:ext cx="82296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4863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44366</TotalTime>
  <Words>43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624</cp:revision>
  <cp:lastPrinted>2019-01-03T20:59:05Z</cp:lastPrinted>
  <dcterms:created xsi:type="dcterms:W3CDTF">2018-09-14T20:21:45Z</dcterms:created>
  <dcterms:modified xsi:type="dcterms:W3CDTF">2021-08-19T14:25:30Z</dcterms:modified>
</cp:coreProperties>
</file>