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20B-6FC3-4B55-AE68-5D68E1FCEE0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26" Type="http://schemas.microsoft.com/office/2007/relationships/hdphoto" Target="../media/hdphoto1.wdp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24" Type="http://schemas.openxmlformats.org/officeDocument/2006/relationships/image" Target="NULL"/><Relationship Id="rId15" Type="http://schemas.openxmlformats.org/officeDocument/2006/relationships/image" Target="../media/image5.png"/><Relationship Id="rId5" Type="http://schemas.openxmlformats.org/officeDocument/2006/relationships/image" Target="NULL"/><Relationship Id="rId28" Type="http://schemas.openxmlformats.org/officeDocument/2006/relationships/image" Target="../media/image10.png"/><Relationship Id="rId10" Type="http://schemas.openxmlformats.org/officeDocument/2006/relationships/image" Target="NULL"/><Relationship Id="rId19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NULL"/><Relationship Id="rId4" Type="http://schemas.openxmlformats.org/officeDocument/2006/relationships/image" Target="NULL"/><Relationship Id="rId27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5446526" y="1394495"/>
            <a:ext cx="2474928" cy="15773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84705"/>
            <a:ext cx="2474928" cy="15870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6768445" cy="47648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048000"/>
            <a:ext cx="2470969" cy="23622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5" y="172373"/>
            <a:ext cx="8865386" cy="5847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9426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7796" y="1382346"/>
            <a:ext cx="274320" cy="274320"/>
          </a:xfrm>
          <a:prstGeom prst="rect">
            <a:avLst/>
          </a:prstGeom>
        </p:spPr>
      </p:pic>
      <p:pic>
        <p:nvPicPr>
          <p:cNvPr id="13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1500" y="3048000"/>
            <a:ext cx="274320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5448506" y="3048000"/>
            <a:ext cx="2470969" cy="23622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295101" y="629763"/>
            <a:ext cx="2782099" cy="4932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6526" y="1392136"/>
            <a:ext cx="274320" cy="274320"/>
          </a:xfrm>
          <a:prstGeom prst="rect">
            <a:avLst/>
          </a:prstGeom>
        </p:spPr>
      </p:pic>
      <p:pic>
        <p:nvPicPr>
          <p:cNvPr id="17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230" y="3048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57399" y="2618601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9512" y="213941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6929829" y="2618601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81942" y="2139412"/>
            <a:ext cx="469900" cy="469900"/>
          </a:xfrm>
          <a:prstGeom prst="rect">
            <a:avLst/>
          </a:prstGeom>
        </p:spPr>
      </p:pic>
      <p:pic>
        <p:nvPicPr>
          <p:cNvPr id="22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0860" y="2159819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182815" y="2618601"/>
            <a:ext cx="123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RD </a:t>
            </a: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6" y="1905000"/>
            <a:ext cx="361581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76C8F0-C75F-5E47-B57A-7EBAD0F3BD3C}"/>
              </a:ext>
            </a:extLst>
          </p:cNvPr>
          <p:cNvGrpSpPr/>
          <p:nvPr/>
        </p:nvGrpSpPr>
        <p:grpSpPr>
          <a:xfrm>
            <a:off x="8305800" y="2057400"/>
            <a:ext cx="1808709" cy="1018977"/>
            <a:chOff x="10350049" y="1414601"/>
            <a:chExt cx="1808709" cy="10189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66B351-43A6-B343-A6F4-384D5D848110}"/>
                </a:ext>
              </a:extLst>
            </p:cNvPr>
            <p:cNvSpPr txBox="1"/>
            <p:nvPr/>
          </p:nvSpPr>
          <p:spPr>
            <a:xfrm>
              <a:off x="10350049" y="2125801"/>
              <a:ext cx="180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Secrets Manager</a:t>
              </a:r>
            </a:p>
          </p:txBody>
        </p:sp>
        <p:pic>
          <p:nvPicPr>
            <p:cNvPr id="33" name="Graphic 16">
              <a:extLst>
                <a:ext uri="{FF2B5EF4-FFF2-40B4-BE49-F238E27FC236}">
                  <a16:creationId xmlns:a16="http://schemas.microsoft.com/office/drawing/2014/main" id="{9125F70C-5220-0348-A091-E2FD9C4B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8803" y="1414601"/>
              <a:ext cx="711200" cy="711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F41714-D10D-A849-A825-1BA9B4EF6A7C}"/>
              </a:ext>
            </a:extLst>
          </p:cNvPr>
          <p:cNvGrpSpPr/>
          <p:nvPr/>
        </p:nvGrpSpPr>
        <p:grpSpPr>
          <a:xfrm>
            <a:off x="8305800" y="3288323"/>
            <a:ext cx="1834656" cy="925845"/>
            <a:chOff x="10331132" y="367551"/>
            <a:chExt cx="1853616" cy="1011629"/>
          </a:xfrm>
        </p:grpSpPr>
        <p:sp>
          <p:nvSpPr>
            <p:cNvPr id="38" name="TextBox 1">
              <a:extLst>
                <a:ext uri="{FF2B5EF4-FFF2-40B4-BE49-F238E27FC236}">
                  <a16:creationId xmlns:a16="http://schemas.microsoft.com/office/drawing/2014/main" id="{1E6C9D57-E27A-9545-98D1-3EA9BCF3E329}"/>
                </a:ext>
              </a:extLst>
            </p:cNvPr>
            <p:cNvSpPr txBox="1"/>
            <p:nvPr/>
          </p:nvSpPr>
          <p:spPr>
            <a:xfrm>
              <a:off x="10331132" y="1042886"/>
              <a:ext cx="1853616" cy="33629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400" dirty="0">
                  <a:latin typeface="+mn-lt"/>
                </a:rPr>
                <a:t>AWS Systems Manager</a:t>
              </a:r>
            </a:p>
          </p:txBody>
        </p:sp>
        <p:pic>
          <p:nvPicPr>
            <p:cNvPr id="39" name="Graphic 2">
              <a:extLst>
                <a:ext uri="{FF2B5EF4-FFF2-40B4-BE49-F238E27FC236}">
                  <a16:creationId xmlns:a16="http://schemas.microsoft.com/office/drawing/2014/main" id="{79C44766-D2FF-EF44-81F5-B358E208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898803" y="367551"/>
              <a:ext cx="645632" cy="645632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5498122" y="2621532"/>
            <a:ext cx="123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RD </a:t>
            </a:r>
            <a:r>
              <a:rPr lang="en-US" sz="1400" dirty="0" smtClean="0"/>
              <a:t>Gateway</a:t>
            </a:r>
            <a:endParaRPr lang="en-US" sz="1400" dirty="0"/>
          </a:p>
        </p:txBody>
      </p:sp>
      <p:pic>
        <p:nvPicPr>
          <p:cNvPr id="42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890072" y="2164852"/>
            <a:ext cx="469900" cy="469900"/>
          </a:xfrm>
          <a:prstGeom prst="rect">
            <a:avLst/>
          </a:prstGeom>
        </p:spPr>
      </p:pic>
      <p:sp>
        <p:nvSpPr>
          <p:cNvPr id="43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973" y="1690688"/>
            <a:ext cx="2270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181600" y="1295400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6096000" y="1295400"/>
            <a:ext cx="0" cy="8382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 flipH="1" flipV="1">
            <a:off x="3810000" y="1295400"/>
            <a:ext cx="965200" cy="95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3813175" y="1295400"/>
            <a:ext cx="0" cy="8382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49" y="114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</cp:revision>
  <dcterms:created xsi:type="dcterms:W3CDTF">2020-12-28T16:57:42Z</dcterms:created>
  <dcterms:modified xsi:type="dcterms:W3CDTF">2020-12-28T17:06:33Z</dcterms:modified>
</cp:coreProperties>
</file>