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7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4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0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3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8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3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5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4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25875-05B7-45BB-A1E2-9D73BEC1EB04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0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9.png"/><Relationship Id="rId26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NUL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24" Type="http://schemas.openxmlformats.org/officeDocument/2006/relationships/image" Target="../media/image11.png"/><Relationship Id="rId32" Type="http://schemas.microsoft.com/office/2007/relationships/hdphoto" Target="../media/hdphoto1.wdp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13.png"/><Relationship Id="rId10" Type="http://schemas.openxmlformats.org/officeDocument/2006/relationships/image" Target="../media/image5.png"/><Relationship Id="rId19" Type="http://schemas.openxmlformats.org/officeDocument/2006/relationships/image" Target="../media/image18.svg"/><Relationship Id="rId31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Relationship Id="rId27" Type="http://schemas.openxmlformats.org/officeDocument/2006/relationships/image" Target="../media/image26.svg"/><Relationship Id="rId30" Type="http://schemas.openxmlformats.org/officeDocument/2006/relationships/image" Target="../media/image14.png"/><Relationship Id="rId22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9.png"/><Relationship Id="rId26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NUL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24" Type="http://schemas.openxmlformats.org/officeDocument/2006/relationships/image" Target="../media/image11.png"/><Relationship Id="rId32" Type="http://schemas.microsoft.com/office/2007/relationships/hdphoto" Target="../media/hdphoto1.wdp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13.png"/><Relationship Id="rId10" Type="http://schemas.openxmlformats.org/officeDocument/2006/relationships/image" Target="../media/image5.png"/><Relationship Id="rId19" Type="http://schemas.openxmlformats.org/officeDocument/2006/relationships/image" Target="../media/image18.svg"/><Relationship Id="rId31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Relationship Id="rId27" Type="http://schemas.openxmlformats.org/officeDocument/2006/relationships/image" Target="../media/image26.svg"/><Relationship Id="rId30" Type="http://schemas.openxmlformats.org/officeDocument/2006/relationships/image" Target="../media/image14.png"/><Relationship Id="rId22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5181600" y="1600200"/>
            <a:ext cx="2057401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Public subnet</a:t>
            </a:r>
          </a:p>
          <a:p>
            <a:pPr algn="l"/>
            <a:endParaRPr lang="en-US" sz="1000" dirty="0">
              <a:solidFill>
                <a:schemeClr val="accent5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588108" y="685800"/>
            <a:ext cx="8479692" cy="5486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  <p:pic>
        <p:nvPicPr>
          <p:cNvPr id="6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108" y="69752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909516" y="1219200"/>
            <a:ext cx="6558084" cy="47244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</a:t>
            </a:r>
          </a:p>
        </p:txBody>
      </p:sp>
      <p:pic>
        <p:nvPicPr>
          <p:cNvPr id="8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516" y="1219200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523999" y="1600200"/>
            <a:ext cx="2057401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Public subnet</a:t>
            </a:r>
          </a:p>
          <a:p>
            <a:pPr algn="l"/>
            <a:endParaRPr lang="en-US" sz="1000" dirty="0">
              <a:solidFill>
                <a:schemeClr val="accent5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0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24000" y="1597841"/>
            <a:ext cx="274320" cy="27432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521068" y="3404982"/>
            <a:ext cx="2060332" cy="245538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</a:t>
            </a:r>
          </a:p>
          <a:p>
            <a:pPr algn="l"/>
            <a:endParaRPr lang="en-US" sz="1000" dirty="0">
              <a:solidFill>
                <a:schemeClr val="accent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6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21069" y="3402623"/>
            <a:ext cx="274320" cy="27432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2590800" y="1828800"/>
            <a:ext cx="3657600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D8661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endParaRPr lang="en-US" sz="1000" dirty="0">
              <a:solidFill>
                <a:srgbClr val="D8661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r>
              <a:rPr lang="en-US" sz="1000" dirty="0">
                <a:solidFill>
                  <a:srgbClr val="D8661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Auto Scaling group</a:t>
            </a:r>
          </a:p>
        </p:txBody>
      </p:sp>
      <p:pic>
        <p:nvPicPr>
          <p:cNvPr id="22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46683" y="1828800"/>
            <a:ext cx="330200" cy="3302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1446725" y="932962"/>
            <a:ext cx="2210876" cy="516303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</a:t>
            </a:r>
          </a:p>
        </p:txBody>
      </p:sp>
      <p:pic>
        <p:nvPicPr>
          <p:cNvPr id="24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07702" y="2094808"/>
            <a:ext cx="469900" cy="469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286000" y="2540217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RD Gateway</a:t>
            </a:r>
          </a:p>
        </p:txBody>
      </p:sp>
      <p:pic>
        <p:nvPicPr>
          <p:cNvPr id="26" name="Graphic 128">
            <a:extLst>
              <a:ext uri="{FF2B5EF4-FFF2-40B4-BE49-F238E27FC236}">
                <a16:creationId xmlns:a16="http://schemas.microsoft.com/office/drawing/2014/main" id="{2BA7B432-D3DB-764F-BD4A-EE3602DC61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80190" y="5119625"/>
            <a:ext cx="469900" cy="4699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22448AB-5F0D-8B42-8EEC-782B5926F429}"/>
              </a:ext>
            </a:extLst>
          </p:cNvPr>
          <p:cNvSpPr txBox="1"/>
          <p:nvPr/>
        </p:nvSpPr>
        <p:spPr>
          <a:xfrm>
            <a:off x="1758488" y="5621179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Domain Controller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1371600" y="2542641"/>
            <a:ext cx="1236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 gateway</a:t>
            </a:r>
          </a:p>
        </p:txBody>
      </p:sp>
      <p:pic>
        <p:nvPicPr>
          <p:cNvPr id="29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54871" y="2057400"/>
            <a:ext cx="469900" cy="469900"/>
          </a:xfrm>
          <a:prstGeom prst="rect">
            <a:avLst/>
          </a:prstGeom>
        </p:spPr>
      </p:pic>
      <p:pic>
        <p:nvPicPr>
          <p:cNvPr id="30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84997" y="3733800"/>
            <a:ext cx="469900" cy="4699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1763295" y="4179209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File Server</a:t>
            </a:r>
          </a:p>
        </p:txBody>
      </p:sp>
      <p:pic>
        <p:nvPicPr>
          <p:cNvPr id="32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74302" y="4413770"/>
            <a:ext cx="469900" cy="4699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1752600" y="4859179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Exchange Node 1</a:t>
            </a:r>
          </a:p>
        </p:txBody>
      </p:sp>
      <p:pic>
        <p:nvPicPr>
          <p:cNvPr id="35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2676" y="1574395"/>
            <a:ext cx="274320" cy="27432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5179744" y="3381536"/>
            <a:ext cx="2059257" cy="245538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</a:t>
            </a:r>
          </a:p>
          <a:p>
            <a:pPr algn="l"/>
            <a:endParaRPr lang="en-US" sz="1000" dirty="0">
              <a:solidFill>
                <a:schemeClr val="accent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37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79745" y="3379177"/>
            <a:ext cx="274320" cy="27432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5105401" y="932962"/>
            <a:ext cx="2209800" cy="516303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4953000" y="2573179"/>
            <a:ext cx="1513305" cy="246221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RD Gateway</a:t>
            </a:r>
          </a:p>
        </p:txBody>
      </p:sp>
      <p:pic>
        <p:nvPicPr>
          <p:cNvPr id="41" name="Graphic 128">
            <a:extLst>
              <a:ext uri="{FF2B5EF4-FFF2-40B4-BE49-F238E27FC236}">
                <a16:creationId xmlns:a16="http://schemas.microsoft.com/office/drawing/2014/main" id="{2BA7B432-D3DB-764F-BD4A-EE3602DC61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08102" y="5163979"/>
            <a:ext cx="469900" cy="4699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22448AB-5F0D-8B42-8EEC-782B5926F429}"/>
              </a:ext>
            </a:extLst>
          </p:cNvPr>
          <p:cNvSpPr txBox="1"/>
          <p:nvPr/>
        </p:nvSpPr>
        <p:spPr>
          <a:xfrm>
            <a:off x="5486400" y="5621179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Domain Controller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6172200" y="2573179"/>
            <a:ext cx="1236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 gateway</a:t>
            </a:r>
          </a:p>
        </p:txBody>
      </p:sp>
      <p:pic>
        <p:nvPicPr>
          <p:cNvPr id="44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55471" y="2087938"/>
            <a:ext cx="469900" cy="469900"/>
          </a:xfrm>
          <a:prstGeom prst="rect">
            <a:avLst/>
          </a:prstGeom>
        </p:spPr>
      </p:pic>
      <p:pic>
        <p:nvPicPr>
          <p:cNvPr id="47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18797" y="4413770"/>
            <a:ext cx="469900" cy="4699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497095" y="4859179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Exchange Node 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58057D-6A5F-6F4D-9085-61892FD1C93F}"/>
              </a:ext>
            </a:extLst>
          </p:cNvPr>
          <p:cNvSpPr txBox="1"/>
          <p:nvPr/>
        </p:nvSpPr>
        <p:spPr>
          <a:xfrm>
            <a:off x="3810000" y="1379982"/>
            <a:ext cx="1259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Internet gateway</a:t>
            </a:r>
          </a:p>
        </p:txBody>
      </p:sp>
      <p:pic>
        <p:nvPicPr>
          <p:cNvPr id="50" name="Graphic 36">
            <a:extLst>
              <a:ext uri="{FF2B5EF4-FFF2-40B4-BE49-F238E27FC236}">
                <a16:creationId xmlns:a16="http://schemas.microsoft.com/office/drawing/2014/main" id="{C0B1BB45-DA56-DF48-9E1C-8C70E223D5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04877" y="914400"/>
            <a:ext cx="469900" cy="4699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B5AB4A0-5E43-3041-8AB6-2A393FABA155}"/>
              </a:ext>
            </a:extLst>
          </p:cNvPr>
          <p:cNvSpPr txBox="1"/>
          <p:nvPr/>
        </p:nvSpPr>
        <p:spPr>
          <a:xfrm>
            <a:off x="3126431" y="4859179"/>
            <a:ext cx="25885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Network </a:t>
            </a:r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Load Balancer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D7C3AC0-BB5A-3D45-A278-551F61A14EDE}"/>
              </a:ext>
            </a:extLst>
          </p:cNvPr>
          <p:cNvCxnSpPr>
            <a:stCxn id="32" idx="3"/>
            <a:endCxn id="54" idx="1"/>
          </p:cNvCxnSpPr>
          <p:nvPr/>
        </p:nvCxnSpPr>
        <p:spPr>
          <a:xfrm flipV="1">
            <a:off x="2744202" y="4638732"/>
            <a:ext cx="1414727" cy="998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D7C3AC0-BB5A-3D45-A278-551F61A14EDE}"/>
              </a:ext>
            </a:extLst>
          </p:cNvPr>
          <p:cNvCxnSpPr>
            <a:stCxn id="47" idx="1"/>
            <a:endCxn id="54" idx="3"/>
          </p:cNvCxnSpPr>
          <p:nvPr/>
        </p:nvCxnSpPr>
        <p:spPr>
          <a:xfrm flipH="1" flipV="1">
            <a:off x="4628829" y="4638732"/>
            <a:ext cx="1389968" cy="998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44">
            <a:extLst>
              <a:ext uri="{FF2B5EF4-FFF2-40B4-BE49-F238E27FC236}">
                <a16:creationId xmlns:a16="http://schemas.microsoft.com/office/drawing/2014/main" id="{0C5DB883-3541-48F6-A460-7445AA1E373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070349" y="1626706"/>
            <a:ext cx="466344" cy="466344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2989987-A921-4B8B-956C-D77393A6DE2E}"/>
              </a:ext>
            </a:extLst>
          </p:cNvPr>
          <p:cNvSpPr txBox="1"/>
          <p:nvPr/>
        </p:nvSpPr>
        <p:spPr>
          <a:xfrm>
            <a:off x="7660204" y="2136411"/>
            <a:ext cx="13070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Simple Storage Service (S3)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722BC20-320C-4D7A-A14F-078F906B6A29}"/>
              </a:ext>
            </a:extLst>
          </p:cNvPr>
          <p:cNvSpPr txBox="1"/>
          <p:nvPr/>
        </p:nvSpPr>
        <p:spPr>
          <a:xfrm>
            <a:off x="7162800" y="3285485"/>
            <a:ext cx="2301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Secrets Manager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9C9ED7-4BA4-4A52-A859-CD9FFE710D26}"/>
              </a:ext>
            </a:extLst>
          </p:cNvPr>
          <p:cNvSpPr txBox="1"/>
          <p:nvPr/>
        </p:nvSpPr>
        <p:spPr>
          <a:xfrm>
            <a:off x="7715231" y="4219772"/>
            <a:ext cx="12025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Parameter Store</a:t>
            </a:r>
          </a:p>
        </p:txBody>
      </p:sp>
      <p:pic>
        <p:nvPicPr>
          <p:cNvPr id="79" name="Graphic 67">
            <a:extLst>
              <a:ext uri="{FF2B5EF4-FFF2-40B4-BE49-F238E27FC236}">
                <a16:creationId xmlns:a16="http://schemas.microsoft.com/office/drawing/2014/main" id="{A7424224-B5A8-40A2-AAC6-7A1B95481AC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84574" y="3733343"/>
            <a:ext cx="469900" cy="4699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565D9F74-0D05-4067-8C94-B33E6F8CC140}"/>
              </a:ext>
            </a:extLst>
          </p:cNvPr>
          <p:cNvSpPr txBox="1"/>
          <p:nvPr/>
        </p:nvSpPr>
        <p:spPr>
          <a:xfrm>
            <a:off x="7698302" y="5177833"/>
            <a:ext cx="1230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Certificate Manager</a:t>
            </a:r>
          </a:p>
        </p:txBody>
      </p:sp>
      <p:pic>
        <p:nvPicPr>
          <p:cNvPr id="81" name="Graphic 29">
            <a:extLst>
              <a:ext uri="{FF2B5EF4-FFF2-40B4-BE49-F238E27FC236}">
                <a16:creationId xmlns:a16="http://schemas.microsoft.com/office/drawing/2014/main" id="{116C066D-5C6A-4686-AF18-5C329B92845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067637" y="4602680"/>
            <a:ext cx="466344" cy="466344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433A91E4-2B6F-4880-9946-495A6DFFF5D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073060" y="2690409"/>
            <a:ext cx="460921" cy="460921"/>
          </a:xfrm>
          <a:prstGeom prst="rect">
            <a:avLst/>
          </a:prstGeom>
        </p:spPr>
      </p:pic>
      <p:pic>
        <p:nvPicPr>
          <p:cNvPr id="54" name="Graphic 29">
            <a:extLst>
              <a:ext uri="{FF2B5EF4-FFF2-40B4-BE49-F238E27FC236}">
                <a16:creationId xmlns:a16="http://schemas.microsoft.com/office/drawing/2014/main" id="{1B447C9F-AE22-5D49-8823-1DF2B215022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158929" y="4403782"/>
            <a:ext cx="469900" cy="469900"/>
          </a:xfrm>
          <a:prstGeom prst="rect">
            <a:avLst/>
          </a:prstGeom>
        </p:spPr>
      </p:pic>
      <p:pic>
        <p:nvPicPr>
          <p:cNvPr id="57" name="Graphic 43">
            <a:extLst>
              <a:ext uri="{FF2B5EF4-FFF2-40B4-BE49-F238E27FC236}">
                <a16:creationId xmlns:a16="http://schemas.microsoft.com/office/drawing/2014/main" id="{AA07898E-3D66-5446-8B50-9BAB110FEFD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artisticPhotocopy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xmlns="" r:embed="rId33"/>
              </a:ext>
            </a:extLst>
          </a:blip>
          <a:stretch>
            <a:fillRect/>
          </a:stretch>
        </p:blipFill>
        <p:spPr>
          <a:xfrm>
            <a:off x="5473700" y="2120900"/>
            <a:ext cx="469900" cy="469900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D7C3AC0-BB5A-3D45-A278-551F61A14EDE}"/>
              </a:ext>
            </a:extLst>
          </p:cNvPr>
          <p:cNvCxnSpPr/>
          <p:nvPr/>
        </p:nvCxnSpPr>
        <p:spPr>
          <a:xfrm>
            <a:off x="3810000" y="4465993"/>
            <a:ext cx="34013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7C3AC0-BB5A-3D45-A278-551F61A14EDE}"/>
              </a:ext>
            </a:extLst>
          </p:cNvPr>
          <p:cNvCxnSpPr/>
          <p:nvPr/>
        </p:nvCxnSpPr>
        <p:spPr>
          <a:xfrm flipH="1" flipV="1">
            <a:off x="3799305" y="1295400"/>
            <a:ext cx="10695" cy="317059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D7C3AC0-BB5A-3D45-A278-551F61A14EDE}"/>
              </a:ext>
            </a:extLst>
          </p:cNvPr>
          <p:cNvCxnSpPr/>
          <p:nvPr/>
        </p:nvCxnSpPr>
        <p:spPr>
          <a:xfrm>
            <a:off x="3799305" y="1295400"/>
            <a:ext cx="34013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09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085360" y="3404982"/>
            <a:ext cx="2746132" cy="245538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</a:t>
            </a:r>
          </a:p>
          <a:p>
            <a:pPr algn="l"/>
            <a:r>
              <a:rPr lang="en-US" sz="10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10.0.0.0/19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D7C3AC0-BB5A-3D45-A278-551F61A14EDE}"/>
              </a:ext>
            </a:extLst>
          </p:cNvPr>
          <p:cNvCxnSpPr>
            <a:stCxn id="32" idx="3"/>
          </p:cNvCxnSpPr>
          <p:nvPr/>
        </p:nvCxnSpPr>
        <p:spPr>
          <a:xfrm>
            <a:off x="3312620" y="4425950"/>
            <a:ext cx="635189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1011016" y="711200"/>
            <a:ext cx="2896675" cy="538480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4114800" y="1478280"/>
            <a:ext cx="2743201" cy="154627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Public subnet</a:t>
            </a:r>
          </a:p>
          <a:p>
            <a:pPr algn="l"/>
            <a:r>
              <a:rPr lang="en-US" sz="1000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10.0.144.0/20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7173495" y="1478280"/>
            <a:ext cx="2743201" cy="153169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Public subnet</a:t>
            </a:r>
          </a:p>
          <a:p>
            <a:pPr algn="l"/>
            <a:r>
              <a:rPr lang="en-US" sz="1000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10.0.160.0/20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152400" y="381000"/>
            <a:ext cx="11527692" cy="5791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  <p:pic>
        <p:nvPicPr>
          <p:cNvPr id="6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381000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473807" y="1219200"/>
            <a:ext cx="9730883" cy="47244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</a:t>
            </a:r>
          </a:p>
        </p:txBody>
      </p:sp>
      <p:pic>
        <p:nvPicPr>
          <p:cNvPr id="8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808" y="1219200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088291" y="1465098"/>
            <a:ext cx="2743201" cy="158290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Public subnet</a:t>
            </a:r>
          </a:p>
          <a:p>
            <a:pPr algn="l"/>
            <a:r>
              <a:rPr lang="en-US" sz="1000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10.0.128.0/20</a:t>
            </a:r>
          </a:p>
        </p:txBody>
      </p:sp>
      <p:pic>
        <p:nvPicPr>
          <p:cNvPr id="10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8292" y="1478280"/>
            <a:ext cx="274320" cy="274320"/>
          </a:xfrm>
          <a:prstGeom prst="rect">
            <a:avLst/>
          </a:prstGeom>
        </p:spPr>
      </p:pic>
      <p:pic>
        <p:nvPicPr>
          <p:cNvPr id="16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5361" y="3402623"/>
            <a:ext cx="274320" cy="27432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2459892" y="1828800"/>
            <a:ext cx="3025434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D8661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endParaRPr lang="en-US" sz="1000" dirty="0">
              <a:solidFill>
                <a:srgbClr val="D8661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r>
              <a:rPr lang="en-US" sz="1000" dirty="0">
                <a:solidFill>
                  <a:srgbClr val="D8661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Auto Scaling group</a:t>
            </a:r>
          </a:p>
        </p:txBody>
      </p:sp>
      <p:pic>
        <p:nvPicPr>
          <p:cNvPr id="22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10000" y="1828800"/>
            <a:ext cx="330200" cy="330200"/>
          </a:xfrm>
          <a:prstGeom prst="rect">
            <a:avLst/>
          </a:prstGeom>
        </p:spPr>
      </p:pic>
      <p:pic>
        <p:nvPicPr>
          <p:cNvPr id="24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34027" y="2094808"/>
            <a:ext cx="469900" cy="469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312325" y="2540217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RD Gateway</a:t>
            </a:r>
          </a:p>
        </p:txBody>
      </p:sp>
      <p:pic>
        <p:nvPicPr>
          <p:cNvPr id="26" name="Graphic 128">
            <a:extLst>
              <a:ext uri="{FF2B5EF4-FFF2-40B4-BE49-F238E27FC236}">
                <a16:creationId xmlns:a16="http://schemas.microsoft.com/office/drawing/2014/main" id="{2BA7B432-D3DB-764F-BD4A-EE3602DC61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15882" y="4205225"/>
            <a:ext cx="469900" cy="4699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22448AB-5F0D-8B42-8EEC-782B5926F429}"/>
              </a:ext>
            </a:extLst>
          </p:cNvPr>
          <p:cNvSpPr txBox="1"/>
          <p:nvPr/>
        </p:nvSpPr>
        <p:spPr>
          <a:xfrm>
            <a:off x="1094180" y="4648200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Domain Controller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1201931" y="2542641"/>
            <a:ext cx="1236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 gateway</a:t>
            </a:r>
          </a:p>
        </p:txBody>
      </p:sp>
      <p:pic>
        <p:nvPicPr>
          <p:cNvPr id="29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85202" y="2057400"/>
            <a:ext cx="469900" cy="469900"/>
          </a:xfrm>
          <a:prstGeom prst="rect">
            <a:avLst/>
          </a:prstGeom>
        </p:spPr>
      </p:pic>
      <p:pic>
        <p:nvPicPr>
          <p:cNvPr id="32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42720" y="4191000"/>
            <a:ext cx="469900" cy="4699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321018" y="4636409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Exchange Node 1</a:t>
            </a:r>
          </a:p>
        </p:txBody>
      </p:sp>
      <p:pic>
        <p:nvPicPr>
          <p:cNvPr id="35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82382" y="1482832"/>
            <a:ext cx="274320" cy="27432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4111869" y="3381536"/>
            <a:ext cx="2746132" cy="245538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</a:t>
            </a:r>
          </a:p>
          <a:p>
            <a:pPr algn="l"/>
            <a:r>
              <a:rPr lang="en-US" sz="10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10.0.32.0/19</a:t>
            </a:r>
          </a:p>
        </p:txBody>
      </p:sp>
      <p:pic>
        <p:nvPicPr>
          <p:cNvPr id="37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44037" y="3379177"/>
            <a:ext cx="274320" cy="27432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4037525" y="711200"/>
            <a:ext cx="2896675" cy="538480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4037525" y="2516771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RD Gateway</a:t>
            </a:r>
          </a:p>
        </p:txBody>
      </p:sp>
      <p:pic>
        <p:nvPicPr>
          <p:cNvPr id="41" name="Graphic 128">
            <a:extLst>
              <a:ext uri="{FF2B5EF4-FFF2-40B4-BE49-F238E27FC236}">
                <a16:creationId xmlns:a16="http://schemas.microsoft.com/office/drawing/2014/main" id="{2BA7B432-D3DB-764F-BD4A-EE3602DC61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30827" y="4191000"/>
            <a:ext cx="469900" cy="4699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22448AB-5F0D-8B42-8EEC-782B5926F429}"/>
              </a:ext>
            </a:extLst>
          </p:cNvPr>
          <p:cNvSpPr txBox="1"/>
          <p:nvPr/>
        </p:nvSpPr>
        <p:spPr>
          <a:xfrm>
            <a:off x="5409125" y="4648200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Domain Controller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5561525" y="2519195"/>
            <a:ext cx="1236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 gateway</a:t>
            </a:r>
          </a:p>
        </p:txBody>
      </p:sp>
      <p:pic>
        <p:nvPicPr>
          <p:cNvPr id="44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944796" y="2033954"/>
            <a:ext cx="469900" cy="469900"/>
          </a:xfrm>
          <a:prstGeom prst="rect">
            <a:avLst/>
          </a:prstGeom>
        </p:spPr>
      </p:pic>
      <p:pic>
        <p:nvPicPr>
          <p:cNvPr id="47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46122" y="4191000"/>
            <a:ext cx="469900" cy="4699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4124420" y="4636409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Exchange Node 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58057D-6A5F-6F4D-9085-61892FD1C93F}"/>
              </a:ext>
            </a:extLst>
          </p:cNvPr>
          <p:cNvSpPr txBox="1"/>
          <p:nvPr/>
        </p:nvSpPr>
        <p:spPr>
          <a:xfrm>
            <a:off x="4876800" y="1323441"/>
            <a:ext cx="1259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Internet gateway</a:t>
            </a:r>
          </a:p>
        </p:txBody>
      </p:sp>
      <p:pic>
        <p:nvPicPr>
          <p:cNvPr id="50" name="Graphic 36">
            <a:extLst>
              <a:ext uri="{FF2B5EF4-FFF2-40B4-BE49-F238E27FC236}">
                <a16:creationId xmlns:a16="http://schemas.microsoft.com/office/drawing/2014/main" id="{C0B1BB45-DA56-DF48-9E1C-8C70E223D5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271678" y="838200"/>
            <a:ext cx="469900" cy="4699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B5AB4A0-5E43-3041-8AB6-2A393FABA155}"/>
              </a:ext>
            </a:extLst>
          </p:cNvPr>
          <p:cNvSpPr txBox="1"/>
          <p:nvPr/>
        </p:nvSpPr>
        <p:spPr>
          <a:xfrm>
            <a:off x="2678324" y="3483189"/>
            <a:ext cx="25885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Network </a:t>
            </a:r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Load Balancer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D7C3AC0-BB5A-3D45-A278-551F61A14EDE}"/>
              </a:ext>
            </a:extLst>
          </p:cNvPr>
          <p:cNvCxnSpPr>
            <a:stCxn id="47" idx="1"/>
          </p:cNvCxnSpPr>
          <p:nvPr/>
        </p:nvCxnSpPr>
        <p:spPr>
          <a:xfrm flipH="1">
            <a:off x="4010027" y="4425950"/>
            <a:ext cx="636095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44">
            <a:extLst>
              <a:ext uri="{FF2B5EF4-FFF2-40B4-BE49-F238E27FC236}">
                <a16:creationId xmlns:a16="http://schemas.microsoft.com/office/drawing/2014/main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614836" y="1409700"/>
            <a:ext cx="466344" cy="466344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10204691" y="1919405"/>
            <a:ext cx="13070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Simple Storage Service (S3)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0F1D858-0A61-B249-BFE8-EC03E7D2639D}"/>
              </a:ext>
            </a:extLst>
          </p:cNvPr>
          <p:cNvSpPr txBox="1"/>
          <p:nvPr/>
        </p:nvSpPr>
        <p:spPr>
          <a:xfrm>
            <a:off x="9707287" y="3068479"/>
            <a:ext cx="2301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Secrets Manager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B841443-960B-0D47-B548-CB7A8538057B}"/>
              </a:ext>
            </a:extLst>
          </p:cNvPr>
          <p:cNvSpPr txBox="1"/>
          <p:nvPr/>
        </p:nvSpPr>
        <p:spPr>
          <a:xfrm>
            <a:off x="10259718" y="4002766"/>
            <a:ext cx="12025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Parameter Store</a:t>
            </a:r>
          </a:p>
        </p:txBody>
      </p:sp>
      <p:pic>
        <p:nvPicPr>
          <p:cNvPr id="71" name="Graphic 67">
            <a:extLst>
              <a:ext uri="{FF2B5EF4-FFF2-40B4-BE49-F238E27FC236}">
                <a16:creationId xmlns:a16="http://schemas.microsoft.com/office/drawing/2014/main" id="{102224AC-B0D5-CA4D-A7EA-0A19AFB7D7D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629061" y="3516337"/>
            <a:ext cx="469900" cy="4699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7160944" y="3378080"/>
            <a:ext cx="2746132" cy="245538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</a:t>
            </a:r>
          </a:p>
          <a:p>
            <a:pPr algn="l"/>
            <a:r>
              <a:rPr lang="en-US" sz="10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10.0.64.0/19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7086600" y="711200"/>
            <a:ext cx="2896675" cy="538134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8610600" y="2515739"/>
            <a:ext cx="1236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 gateway</a:t>
            </a:r>
          </a:p>
        </p:txBody>
      </p:sp>
      <p:pic>
        <p:nvPicPr>
          <p:cNvPr id="62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93871" y="2030498"/>
            <a:ext cx="469900" cy="469900"/>
          </a:xfrm>
          <a:prstGeom prst="rect">
            <a:avLst/>
          </a:prstGeom>
        </p:spPr>
      </p:pic>
      <p:pic>
        <p:nvPicPr>
          <p:cNvPr id="63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95197" y="4187544"/>
            <a:ext cx="469900" cy="4699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7173495" y="4632953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Exchange Node 3</a:t>
            </a:r>
          </a:p>
        </p:txBody>
      </p:sp>
      <p:pic>
        <p:nvPicPr>
          <p:cNvPr id="74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93871" y="4191000"/>
            <a:ext cx="469900" cy="4699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8472169" y="4648200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File Server</a:t>
            </a:r>
          </a:p>
        </p:txBody>
      </p:sp>
      <p:pic>
        <p:nvPicPr>
          <p:cNvPr id="76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4222" y="1459860"/>
            <a:ext cx="274320" cy="274320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0E8A98-A891-AC42-9166-B00C03560059}"/>
              </a:ext>
            </a:extLst>
          </p:cNvPr>
          <p:cNvCxnSpPr/>
          <p:nvPr/>
        </p:nvCxnSpPr>
        <p:spPr>
          <a:xfrm flipV="1">
            <a:off x="3947809" y="3429176"/>
            <a:ext cx="0" cy="99677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F0E8A98-A891-AC42-9166-B00C03560059}"/>
              </a:ext>
            </a:extLst>
          </p:cNvPr>
          <p:cNvCxnSpPr/>
          <p:nvPr/>
        </p:nvCxnSpPr>
        <p:spPr>
          <a:xfrm flipV="1">
            <a:off x="4010027" y="3431557"/>
            <a:ext cx="9221" cy="98739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F0E8A98-A891-AC42-9166-B00C03560059}"/>
              </a:ext>
            </a:extLst>
          </p:cNvPr>
          <p:cNvCxnSpPr/>
          <p:nvPr/>
        </p:nvCxnSpPr>
        <p:spPr>
          <a:xfrm flipH="1">
            <a:off x="4219542" y="3210244"/>
            <a:ext cx="2800383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D7C3AC0-BB5A-3D45-A278-551F61A14EDE}"/>
              </a:ext>
            </a:extLst>
          </p:cNvPr>
          <p:cNvCxnSpPr/>
          <p:nvPr/>
        </p:nvCxnSpPr>
        <p:spPr>
          <a:xfrm flipH="1">
            <a:off x="7009826" y="4418951"/>
            <a:ext cx="63697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F0E8A98-A891-AC42-9166-B00C03560059}"/>
              </a:ext>
            </a:extLst>
          </p:cNvPr>
          <p:cNvCxnSpPr/>
          <p:nvPr/>
        </p:nvCxnSpPr>
        <p:spPr>
          <a:xfrm flipV="1">
            <a:off x="7009826" y="3210246"/>
            <a:ext cx="10099" cy="121570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7ECF936-B8F2-B944-B1E5-0DC7D3F9AAB9}"/>
              </a:ext>
            </a:extLst>
          </p:cNvPr>
          <p:cNvSpPr txBox="1"/>
          <p:nvPr/>
        </p:nvSpPr>
        <p:spPr>
          <a:xfrm>
            <a:off x="10242789" y="4960827"/>
            <a:ext cx="1230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Certificate Manager</a:t>
            </a:r>
          </a:p>
        </p:txBody>
      </p:sp>
      <p:pic>
        <p:nvPicPr>
          <p:cNvPr id="89" name="Graphic 29">
            <a:extLst>
              <a:ext uri="{FF2B5EF4-FFF2-40B4-BE49-F238E27FC236}">
                <a16:creationId xmlns:a16="http://schemas.microsoft.com/office/drawing/2014/main" id="{78DB82A7-3B56-3A40-92BA-9332F8B47A5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612124" y="4385674"/>
            <a:ext cx="466344" cy="466344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2B2598CF-763B-41D8-8634-D6AB7B8CD8B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617547" y="2473403"/>
            <a:ext cx="460921" cy="460921"/>
          </a:xfrm>
          <a:prstGeom prst="rect">
            <a:avLst/>
          </a:prstGeom>
        </p:spPr>
      </p:pic>
      <p:pic>
        <p:nvPicPr>
          <p:cNvPr id="69" name="Graphic 29">
            <a:extLst>
              <a:ext uri="{FF2B5EF4-FFF2-40B4-BE49-F238E27FC236}">
                <a16:creationId xmlns:a16="http://schemas.microsoft.com/office/drawing/2014/main" id="{1B447C9F-AE22-5D49-8823-1DF2B215022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749642" y="2958004"/>
            <a:ext cx="469900" cy="469900"/>
          </a:xfrm>
          <a:prstGeom prst="rect">
            <a:avLst/>
          </a:prstGeom>
        </p:spPr>
      </p:pic>
      <p:pic>
        <p:nvPicPr>
          <p:cNvPr id="73" name="Graphic 43">
            <a:extLst>
              <a:ext uri="{FF2B5EF4-FFF2-40B4-BE49-F238E27FC236}">
                <a16:creationId xmlns:a16="http://schemas.microsoft.com/office/drawing/2014/main" id="{AA07898E-3D66-5446-8B50-9BAB110FEFD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artisticPhotocopy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xmlns="" r:embed="rId33"/>
              </a:ext>
            </a:extLst>
          </a:blip>
          <a:stretch>
            <a:fillRect/>
          </a:stretch>
        </p:blipFill>
        <p:spPr>
          <a:xfrm>
            <a:off x="4548457" y="2094808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86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133</Words>
  <Application>Microsoft Office PowerPoint</Application>
  <PresentationFormat>Widescreen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May, Dave</dc:creator>
  <cp:lastModifiedBy>May, Dave</cp:lastModifiedBy>
  <cp:revision>11</cp:revision>
  <dcterms:created xsi:type="dcterms:W3CDTF">2019-12-05T18:09:56Z</dcterms:created>
  <dcterms:modified xsi:type="dcterms:W3CDTF">2021-06-30T18:27:23Z</dcterms:modified>
</cp:coreProperties>
</file>