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7" r:id="rId1"/>
    <p:sldMasterId id="2147483663" r:id="rId2"/>
    <p:sldMasterId id="2147483692" r:id="rId3"/>
  </p:sldMasterIdLst>
  <p:notesMasterIdLst>
    <p:notesMasterId r:id="rId5"/>
  </p:notesMasterIdLst>
  <p:handoutMasterIdLst>
    <p:handoutMasterId r:id="rId6"/>
  </p:handoutMasterIdLst>
  <p:sldIdLst>
    <p:sldId id="43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52" autoAdjust="0"/>
    <p:restoredTop sz="94288"/>
  </p:normalViewPr>
  <p:slideViewPr>
    <p:cSldViewPr snapToGrid="0" snapToObjects="1">
      <p:cViewPr>
        <p:scale>
          <a:sx n="125" d="100"/>
          <a:sy n="125" d="100"/>
        </p:scale>
        <p:origin x="1686" y="636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75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1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9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4282-6F24-4AD0-B3AC-859769D138F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44C49-C5DB-414C-B127-0FA3E0E7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61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26" Type="http://schemas.openxmlformats.org/officeDocument/2006/relationships/image" Target="../media/image6.png"/><Relationship Id="rId39" Type="http://schemas.openxmlformats.org/officeDocument/2006/relationships/image" Target="../media/image12.png"/><Relationship Id="rId34" Type="http://schemas.openxmlformats.org/officeDocument/2006/relationships/image" Target="../media/image10.svg"/><Relationship Id="rId42" Type="http://schemas.openxmlformats.org/officeDocument/2006/relationships/image" Target="../media/image14.png"/><Relationship Id="rId7" Type="http://schemas.openxmlformats.org/officeDocument/2006/relationships/image" Target="../media/image12.svg"/><Relationship Id="rId25" Type="http://schemas.openxmlformats.org/officeDocument/2006/relationships/image" Target="../media/image31.svg"/><Relationship Id="rId38" Type="http://schemas.openxmlformats.org/officeDocument/2006/relationships/image" Target="../media/image11.png"/><Relationship Id="rId2" Type="http://schemas.openxmlformats.org/officeDocument/2006/relationships/image" Target="../media/image3.png"/><Relationship Id="rId41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4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45" Type="http://schemas.openxmlformats.org/officeDocument/2006/relationships/image" Target="../media/image17.png"/><Relationship Id="rId23" Type="http://schemas.openxmlformats.org/officeDocument/2006/relationships/image" Target="../media/image14.svg"/><Relationship Id="rId28" Type="http://schemas.openxmlformats.org/officeDocument/2006/relationships/image" Target="../media/image7.png"/><Relationship Id="rId36" Type="http://schemas.openxmlformats.org/officeDocument/2006/relationships/image" Target="../media/image9.png"/><Relationship Id="rId44" Type="http://schemas.openxmlformats.org/officeDocument/2006/relationships/image" Target="../media/image16.png"/><Relationship Id="rId27" Type="http://schemas.openxmlformats.org/officeDocument/2006/relationships/image" Target="../media/image63.svg"/><Relationship Id="rId35" Type="http://schemas.openxmlformats.org/officeDocument/2006/relationships/image" Target="../media/image8.png"/><Relationship Id="rId4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82880" y="365760"/>
            <a:ext cx="9418320" cy="576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20640" y="3108960"/>
            <a:ext cx="2011680" cy="24688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463040" y="3108960"/>
            <a:ext cx="2011680" cy="24688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20640" y="1280160"/>
            <a:ext cx="2011680" cy="16459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463040" y="1280160"/>
            <a:ext cx="2011680" cy="16459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1" name="TextBox 22"/>
          <p:cNvSpPr txBox="1"/>
          <p:nvPr/>
        </p:nvSpPr>
        <p:spPr>
          <a:xfrm>
            <a:off x="1463040" y="2332614"/>
            <a:ext cx="100584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5" name="TextBox 40"/>
          <p:cNvSpPr txBox="1"/>
          <p:nvPr/>
        </p:nvSpPr>
        <p:spPr>
          <a:xfrm>
            <a:off x="6125195" y="2332614"/>
            <a:ext cx="100584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8" name="TextBox 11"/>
          <p:cNvSpPr txBox="1"/>
          <p:nvPr/>
        </p:nvSpPr>
        <p:spPr>
          <a:xfrm>
            <a:off x="5072063" y="2332330"/>
            <a:ext cx="110948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27"/>
          <p:cNvSpPr txBox="1"/>
          <p:nvPr/>
        </p:nvSpPr>
        <p:spPr>
          <a:xfrm>
            <a:off x="2398869" y="2331720"/>
            <a:ext cx="115402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49"/>
          <p:cNvSpPr/>
          <p:nvPr/>
        </p:nvSpPr>
        <p:spPr>
          <a:xfrm>
            <a:off x="2468880" y="1858216"/>
            <a:ext cx="3657600" cy="822960"/>
          </a:xfrm>
          <a:prstGeom prst="rect">
            <a:avLst/>
          </a:prstGeom>
          <a:noFill/>
          <a:ln w="12700" cap="flat">
            <a:solidFill>
              <a:srgbClr val="D86613"/>
            </a:solidFill>
            <a:prstDash val="dash"/>
            <a:miter lim="800000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63"/>
          <p:cNvSpPr txBox="1"/>
          <p:nvPr/>
        </p:nvSpPr>
        <p:spPr>
          <a:xfrm>
            <a:off x="3584461" y="2187782"/>
            <a:ext cx="1554480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 algn="ctr">
              <a:defRPr sz="9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sz="1200" smtClean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200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82880" y="365760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40117" y="1097280"/>
            <a:ext cx="7223760" cy="4663440"/>
          </a:xfrm>
          <a:prstGeom prst="rect">
            <a:avLst/>
          </a:prstGeom>
          <a:noFill/>
          <a:ln w="12700">
            <a:solidFill>
              <a:srgbClr val="1D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40117" y="1097280"/>
            <a:ext cx="330200" cy="330200"/>
          </a:xfrm>
          <a:prstGeom prst="rect">
            <a:avLst/>
          </a:prstGeom>
        </p:spPr>
      </p:pic>
      <p:pic>
        <p:nvPicPr>
          <p:cNvPr id="13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463040" y="1280160"/>
            <a:ext cx="274320" cy="274320"/>
          </a:xfrm>
          <a:prstGeom prst="rect">
            <a:avLst/>
          </a:prstGeom>
        </p:spPr>
      </p:pic>
      <p:pic>
        <p:nvPicPr>
          <p:cNvPr id="132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463040" y="3108960"/>
            <a:ext cx="274320" cy="274320"/>
          </a:xfrm>
          <a:prstGeom prst="rect">
            <a:avLst/>
          </a:prstGeom>
        </p:spPr>
      </p:pic>
      <p:pic>
        <p:nvPicPr>
          <p:cNvPr id="134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120640" y="1282004"/>
            <a:ext cx="274320" cy="274320"/>
          </a:xfrm>
          <a:prstGeom prst="rect">
            <a:avLst/>
          </a:prstGeom>
        </p:spPr>
      </p:pic>
      <p:pic>
        <p:nvPicPr>
          <p:cNvPr id="138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5120640" y="3108960"/>
            <a:ext cx="274320" cy="27432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280160" y="731520"/>
            <a:ext cx="2377440" cy="5212080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007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4937760" y="731520"/>
            <a:ext cx="2377440" cy="5212080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007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9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4196601" y="1856821"/>
            <a:ext cx="330200" cy="330200"/>
          </a:xfrm>
          <a:prstGeom prst="rect">
            <a:avLst/>
          </a:prstGeom>
        </p:spPr>
      </p:pic>
      <p:pic>
        <p:nvPicPr>
          <p:cNvPr id="64" name="Graphic 64" descr="Graphic 6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743200" y="1920240"/>
            <a:ext cx="469901" cy="4699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31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686" y="1501404"/>
            <a:ext cx="2239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67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19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108" y="2958050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75" name="TextBox 23">
            <a:extLst>
              <a:ext uri="{FF2B5EF4-FFF2-40B4-BE49-F238E27FC236}">
                <a16:creationId xmlns:a16="http://schemas.microsoft.com/office/drawing/2014/main" id="{8FF51CC8-33C3-4E47-BDCA-1E64EC1D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158" y="4029754"/>
            <a:ext cx="16462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71914DAB-7D84-1C40-AD83-6B44DD85E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11A98FDF-C6C9-8147-A4D3-F17F9B35B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503" y="5341884"/>
            <a:ext cx="227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8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1920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52">
            <a:extLst>
              <a:ext uri="{FF2B5EF4-FFF2-40B4-BE49-F238E27FC236}">
                <a16:creationId xmlns:a16="http://schemas.microsoft.com/office/drawing/2014/main" id="{1400E17D-9460-CE44-8DA1-30820367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080" y="3776540"/>
            <a:ext cx="91675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server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52">
            <a:extLst>
              <a:ext uri="{FF2B5EF4-FFF2-40B4-BE49-F238E27FC236}">
                <a16:creationId xmlns:a16="http://schemas.microsoft.com/office/drawing/2014/main" id="{1400E17D-9460-CE44-8DA1-30820367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118" y="4504841"/>
            <a:ext cx="12710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Exchange node 1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52">
            <a:extLst>
              <a:ext uri="{FF2B5EF4-FFF2-40B4-BE49-F238E27FC236}">
                <a16:creationId xmlns:a16="http://schemas.microsoft.com/office/drawing/2014/main" id="{1400E17D-9460-CE44-8DA1-30820367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745" y="5240020"/>
            <a:ext cx="130785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846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52">
            <a:extLst>
              <a:ext uri="{FF2B5EF4-FFF2-40B4-BE49-F238E27FC236}">
                <a16:creationId xmlns:a16="http://schemas.microsoft.com/office/drawing/2014/main" id="{1400E17D-9460-CE44-8DA1-30820367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770" y="4507708"/>
            <a:ext cx="132895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Exchange node 2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52">
            <a:extLst>
              <a:ext uri="{FF2B5EF4-FFF2-40B4-BE49-F238E27FC236}">
                <a16:creationId xmlns:a16="http://schemas.microsoft.com/office/drawing/2014/main" id="{1400E17D-9460-CE44-8DA1-30820367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660" y="3777777"/>
            <a:ext cx="13510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2">
            <a:extLst>
              <a:ext uri="{FF2B5EF4-FFF2-40B4-BE49-F238E27FC236}">
                <a16:creationId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371600"/>
            <a:ext cx="1403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01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0" y="4572000"/>
            <a:ext cx="10115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102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stCxn id="89" idx="3"/>
            <a:endCxn id="102" idx="1"/>
          </p:cNvCxnSpPr>
          <p:nvPr/>
        </p:nvCxnSpPr>
        <p:spPr>
          <a:xfrm>
            <a:off x="2651760" y="4343400"/>
            <a:ext cx="14630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2" idx="3"/>
            <a:endCxn id="94" idx="1"/>
          </p:cNvCxnSpPr>
          <p:nvPr/>
        </p:nvCxnSpPr>
        <p:spPr>
          <a:xfrm>
            <a:off x="4572000" y="434340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3749040" y="1188720"/>
            <a:ext cx="362086" cy="301752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3744278" y="4206240"/>
            <a:ext cx="3840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920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20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5966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45844</TotalTime>
  <Words>63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Custom Design</vt:lpstr>
      <vt:lpstr>1_Office Theme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646</cp:revision>
  <cp:lastPrinted>2019-01-03T20:59:05Z</cp:lastPrinted>
  <dcterms:created xsi:type="dcterms:W3CDTF">2018-09-14T20:21:45Z</dcterms:created>
  <dcterms:modified xsi:type="dcterms:W3CDTF">2020-12-09T19:22:37Z</dcterms:modified>
</cp:coreProperties>
</file>