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C"/>
    <a:srgbClr val="1E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81"/>
    <p:restoredTop sz="94708"/>
  </p:normalViewPr>
  <p:slideViewPr>
    <p:cSldViewPr snapToGrid="0" snapToObjects="1">
      <p:cViewPr varScale="1">
        <p:scale>
          <a:sx n="102" d="100"/>
          <a:sy n="102" d="100"/>
        </p:scale>
        <p:origin x="2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1AAE-0AF5-7C4A-8AB8-2C37DCA9D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AB595-28D6-7744-8CC1-AF5EB4C38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1466D-FCB1-7F4E-9234-D1EF2157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1576-F8EF-6842-A1C0-887F7963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EF4A1-1BC3-244F-863C-8535176B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6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685E-488C-8F4C-AA20-4A8CEEFF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FBD10-D07D-D940-84D9-CE114641E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13E22-DDDC-F544-A164-7D8FCB91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74A4E-8A8A-BD4F-A927-CFCCFD79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6511E-6D6B-8844-B9CC-CC3E6191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F7CA0-8A02-464D-920E-2BCB229F3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96485-9080-1440-A03B-D011E83DC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FEFF8-9F44-7040-B53E-988BE002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AEA1-C964-9F43-9239-A177A83F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C337A-2B3F-E040-8697-4976F338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6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CC74-879F-EA48-A7CB-09CB236D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82F5C-11BF-EC49-9858-15110FA1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4519-D6F2-F34C-90F5-DD3A23C1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4D44F-16E0-9D4E-97C4-7A6351D2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582F9-A10B-5A4D-A84D-92C538E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6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E22D-3229-D84E-A836-260822FE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455C0-5D21-D74E-A96D-F40326C7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C2163-763E-CE4E-ADAD-5EAF7A60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136C0-827F-6A40-A495-9A0A68BB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CE52A-9130-B841-AB8E-AF7794ED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7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1778-4018-504B-8D2F-20469108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3EF1A-D0E8-C34F-8A82-71DC01159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EDA87-C040-094D-9A0D-46655C066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D59E1-2DC7-CF41-BB13-C068E62B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1A84D-FB2A-5641-84D6-1BE46438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94CF9-6F45-BD40-9CBE-363AD0C2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2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ADEB-8526-4944-B6FB-B1518F68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2C840-F371-C542-9668-8C57C78E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D7547-65C8-1C4F-B82F-3778E4868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E6D0B-4D22-6541-B036-EA72A2AF4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9A19B-7527-E346-B70D-977A85C3F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43001-1CF2-6E4E-B240-5A3BC241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CF74A-293C-6E41-9718-0CA9FCC9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CFA18-2E16-F54C-9F36-397EEF8A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4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D35E-726D-3249-8EE2-D6E17C16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27AD5-BA4B-FD4C-842E-B35EAEE9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4BE4A-679C-D941-8952-67E6211A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E2154-AE91-5943-900E-B865E3AD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7C03A-5B66-D84C-9FE8-F9571A89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3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1249-465B-2A4E-A8B2-9DF95977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12C9-4BDB-A646-A17C-3CC0FCFE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18B0D-A257-2D41-AFFB-471CA750D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70E4A-9D39-BE41-A216-517BB3F7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46B4E-BF65-9249-B429-5BC61DCB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4A8B5-ED00-CE4B-B9EF-A612286D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3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195E-C96F-5C4B-B218-D1C98358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F8711-5AD5-6449-9402-5A09804E7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E0B1A-C02D-F446-9C7D-233E44F96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7974C-1D32-0D47-AE2F-93FDCA0A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25FF-B229-5043-AA95-3F5521E3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F574B-3467-8244-8457-CDE4CACF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5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DF82C-B603-434A-BEB1-B18DDB6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303AF-C67D-1C4D-BC42-891C35364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CD32F-A8EB-9244-8D27-1527EDB8A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D3B9-4146-964F-9E7E-473F62F24AD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84971-B739-1B4F-952B-FCE89BE2C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3058-5F87-1542-8232-EA7626CBF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6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microsoft.com/office/2007/relationships/hdphoto" Target="../media/hdphoto1.wdp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image" Target="../media/image20.png"/><Relationship Id="rId3" Type="http://schemas.microsoft.com/office/2007/relationships/hdphoto" Target="../media/hdphoto1.wdp"/><Relationship Id="rId21" Type="http://schemas.openxmlformats.org/officeDocument/2006/relationships/image" Target="../media/image22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21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4.pn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19.svg"/><Relationship Id="rId28" Type="http://schemas.openxmlformats.org/officeDocument/2006/relationships/image" Target="../media/image27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18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773603B-5798-7D4A-B1E4-2072ADA8AD70}"/>
              </a:ext>
            </a:extLst>
          </p:cNvPr>
          <p:cNvSpPr/>
          <p:nvPr/>
        </p:nvSpPr>
        <p:spPr>
          <a:xfrm>
            <a:off x="5480288" y="1594007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</a:rPr>
              <a:t>Public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756BA681-A93E-434D-B654-6440C1188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48773" y="2021147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394DFF6-5686-E64D-849D-B0B9A63801B0}"/>
              </a:ext>
            </a:extLst>
          </p:cNvPr>
          <p:cNvSpPr txBox="1"/>
          <p:nvPr/>
        </p:nvSpPr>
        <p:spPr>
          <a:xfrm>
            <a:off x="5747957" y="2482143"/>
            <a:ext cx="97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Bastion host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470CE0-BF03-6A48-90D5-E9FD99948C96}"/>
              </a:ext>
            </a:extLst>
          </p:cNvPr>
          <p:cNvSpPr/>
          <p:nvPr/>
        </p:nvSpPr>
        <p:spPr>
          <a:xfrm>
            <a:off x="1263167" y="1584217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</a:rPr>
              <a:t>Public subnet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D38B4F-D429-7841-A9AC-908EF32195EA}"/>
              </a:ext>
            </a:extLst>
          </p:cNvPr>
          <p:cNvSpPr/>
          <p:nvPr/>
        </p:nvSpPr>
        <p:spPr>
          <a:xfrm>
            <a:off x="696526" y="1026373"/>
            <a:ext cx="7741839" cy="526627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</a:rPr>
              <a:t>VPC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F65D24-7DB6-A147-BECA-9EA935B27F20}"/>
              </a:ext>
            </a:extLst>
          </p:cNvPr>
          <p:cNvSpPr/>
          <p:nvPr/>
        </p:nvSpPr>
        <p:spPr>
          <a:xfrm>
            <a:off x="1266870" y="3926604"/>
            <a:ext cx="2470969" cy="224805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504585" y="172372"/>
            <a:ext cx="10428800" cy="64742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1111742" y="619972"/>
            <a:ext cx="2782099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Zone 1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87736BC-EF01-454C-A88E-546607A59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3389" y="1849991"/>
            <a:ext cx="330200" cy="330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C52EDEC-608A-7244-9C8E-3B1D5D0558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4586" y="172373"/>
            <a:ext cx="330200" cy="330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11BCAE1-B92B-7840-9563-921CE65285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6527" y="1026373"/>
            <a:ext cx="330200" cy="330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27495A7-D781-034C-BC9D-AE77455948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63167" y="1581858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DF2F2BD-5D9A-8046-A860-3517B0AB29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66871" y="3924245"/>
            <a:ext cx="274320" cy="2743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EA7CF5-5EB1-1445-865B-A3E5D58F02AD}"/>
              </a:ext>
            </a:extLst>
          </p:cNvPr>
          <p:cNvSpPr txBox="1"/>
          <p:nvPr/>
        </p:nvSpPr>
        <p:spPr>
          <a:xfrm>
            <a:off x="1345200" y="2790596"/>
            <a:ext cx="994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NAT gateway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027A170-9F7D-154D-9BDC-7C83139E50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97313" y="2306512"/>
            <a:ext cx="469900" cy="4699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286F45A-451D-824E-ACAD-79A90C040B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88901" y="2051727"/>
            <a:ext cx="469900" cy="4699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518DF0A-AF9D-B54C-9DA7-96DD5508F42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42820" y="4603612"/>
            <a:ext cx="469900" cy="469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EBEA26-4CEC-2E47-8517-92580C6F8E34}"/>
              </a:ext>
            </a:extLst>
          </p:cNvPr>
          <p:cNvSpPr txBox="1"/>
          <p:nvPr/>
        </p:nvSpPr>
        <p:spPr>
          <a:xfrm>
            <a:off x="1818830" y="5108228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Internet Information Services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2568583" y="2500760"/>
            <a:ext cx="97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Bastion host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34739D-32CB-5340-8B73-75B885B1FBCF}"/>
              </a:ext>
            </a:extLst>
          </p:cNvPr>
          <p:cNvSpPr txBox="1"/>
          <p:nvPr/>
        </p:nvSpPr>
        <p:spPr>
          <a:xfrm>
            <a:off x="4060999" y="2790596"/>
            <a:ext cx="1194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Elastic Load Balancing (ELB)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6A627AED-A106-E347-809C-A73FDAEAAD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315398" y="3228437"/>
            <a:ext cx="591034" cy="59103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9AB2DA7-DA00-5D4A-9698-2A7EF6E082FE}"/>
              </a:ext>
            </a:extLst>
          </p:cNvPr>
          <p:cNvSpPr/>
          <p:nvPr/>
        </p:nvSpPr>
        <p:spPr>
          <a:xfrm>
            <a:off x="5483991" y="3936394"/>
            <a:ext cx="2470969" cy="224805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5328863" y="629762"/>
            <a:ext cx="2782099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Zone 2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350585F2-7B67-FB44-A7D1-88EBE25B29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80288" y="1591648"/>
            <a:ext cx="274320" cy="27432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C776ABA9-5E64-204C-B51D-F2AB180851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83992" y="3934035"/>
            <a:ext cx="274320" cy="2743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CF886C8-1D5E-494C-8004-7362DA77D891}"/>
              </a:ext>
            </a:extLst>
          </p:cNvPr>
          <p:cNvSpPr txBox="1"/>
          <p:nvPr/>
        </p:nvSpPr>
        <p:spPr>
          <a:xfrm>
            <a:off x="6884071" y="2800386"/>
            <a:ext cx="994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NAT gateway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76E8F122-CFD4-394C-98DC-C6D9C4D394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36184" y="2316302"/>
            <a:ext cx="469900" cy="4699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7E98237A-7A2B-3045-986B-F4A5E03E8C8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383529" y="4603612"/>
            <a:ext cx="469900" cy="4699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D7A6486-DBBA-2947-8A33-98B10E2FFA19}"/>
              </a:ext>
            </a:extLst>
          </p:cNvPr>
          <p:cNvSpPr txBox="1"/>
          <p:nvPr/>
        </p:nvSpPr>
        <p:spPr>
          <a:xfrm>
            <a:off x="5861826" y="5100245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Internet Information Servers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8C9F2C-FD3C-2147-AEF7-3A12A3025C38}"/>
              </a:ext>
            </a:extLst>
          </p:cNvPr>
          <p:cNvSpPr txBox="1"/>
          <p:nvPr/>
        </p:nvSpPr>
        <p:spPr>
          <a:xfrm>
            <a:off x="3892967" y="6017483"/>
            <a:ext cx="1435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</a:rPr>
              <a:t>10.0.0.0/16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0690DAB-75D7-F04A-AF99-72F7BEC7812F}"/>
              </a:ext>
            </a:extLst>
          </p:cNvPr>
          <p:cNvSpPr/>
          <p:nvPr/>
        </p:nvSpPr>
        <p:spPr>
          <a:xfrm>
            <a:off x="2419443" y="1852312"/>
            <a:ext cx="4442344" cy="96776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9ECDA96-7596-4353-80FF-5E801C2027C9}"/>
              </a:ext>
            </a:extLst>
          </p:cNvPr>
          <p:cNvSpPr/>
          <p:nvPr/>
        </p:nvSpPr>
        <p:spPr>
          <a:xfrm>
            <a:off x="1843711" y="4488921"/>
            <a:ext cx="5542868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3BE42963-DDDA-4225-8DFF-18D0322618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3389" y="4492329"/>
            <a:ext cx="330200" cy="330200"/>
          </a:xfrm>
          <a:prstGeom prst="rect">
            <a:avLst/>
          </a:prstGeom>
        </p:spPr>
      </p:pic>
      <p:cxnSp>
        <p:nvCxnSpPr>
          <p:cNvPr id="48" name="Elbow Connector 20">
            <a:extLst>
              <a:ext uri="{FF2B5EF4-FFF2-40B4-BE49-F238E27FC236}">
                <a16:creationId xmlns:a16="http://schemas.microsoft.com/office/drawing/2014/main" id="{98DED924-64D4-4506-8563-4EF7476960FF}"/>
              </a:ext>
            </a:extLst>
          </p:cNvPr>
          <p:cNvCxnSpPr>
            <a:cxnSpLocks/>
            <a:stCxn id="38" idx="0"/>
            <a:endCxn id="24" idx="2"/>
          </p:cNvCxnSpPr>
          <p:nvPr/>
        </p:nvCxnSpPr>
        <p:spPr>
          <a:xfrm rot="16200000" flipV="1">
            <a:off x="5222627" y="3207760"/>
            <a:ext cx="784141" cy="2007564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20">
            <a:extLst>
              <a:ext uri="{FF2B5EF4-FFF2-40B4-BE49-F238E27FC236}">
                <a16:creationId xmlns:a16="http://schemas.microsoft.com/office/drawing/2014/main" id="{21EAF8F8-B2F2-4FF7-9C7E-3E8A733D81D5}"/>
              </a:ext>
            </a:extLst>
          </p:cNvPr>
          <p:cNvCxnSpPr>
            <a:cxnSpLocks/>
            <a:stCxn id="16" idx="0"/>
            <a:endCxn id="24" idx="2"/>
          </p:cNvCxnSpPr>
          <p:nvPr/>
        </p:nvCxnSpPr>
        <p:spPr>
          <a:xfrm rot="5400000" flipH="1" flipV="1">
            <a:off x="3152272" y="3144970"/>
            <a:ext cx="784141" cy="2133145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15">
            <a:extLst>
              <a:ext uri="{FF2B5EF4-FFF2-40B4-BE49-F238E27FC236}">
                <a16:creationId xmlns:a16="http://schemas.microsoft.com/office/drawing/2014/main" id="{91882AE9-9FEB-487C-83D4-E375870AF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753" y="2197157"/>
            <a:ext cx="566121" cy="566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11">
            <a:extLst>
              <a:ext uri="{FF2B5EF4-FFF2-40B4-BE49-F238E27FC236}">
                <a16:creationId xmlns:a16="http://schemas.microsoft.com/office/drawing/2014/main" id="{5C1F6285-8FB0-4B42-89AD-9BC644A93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0306" y="279002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FE2F2061-2007-4DEB-862D-6E7068001DF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359198" y="413456"/>
            <a:ext cx="591034" cy="591034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06810943-4F4D-4E04-970F-6541442CBBF7}"/>
              </a:ext>
            </a:extLst>
          </p:cNvPr>
          <p:cNvSpPr txBox="1"/>
          <p:nvPr/>
        </p:nvSpPr>
        <p:spPr>
          <a:xfrm>
            <a:off x="8933744" y="954492"/>
            <a:ext cx="1473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Configuration Bucket</a:t>
            </a:r>
          </a:p>
          <a:p>
            <a:pPr algn="ctr"/>
            <a:r>
              <a:rPr lang="en-US" sz="1200" dirty="0" err="1"/>
              <a:t>Mof</a:t>
            </a:r>
            <a:r>
              <a:rPr lang="en-US" sz="1200" dirty="0"/>
              <a:t> Files</a:t>
            </a:r>
          </a:p>
        </p:txBody>
      </p:sp>
      <p:sp>
        <p:nvSpPr>
          <p:cNvPr id="67" name="TextBox 24">
            <a:extLst>
              <a:ext uri="{FF2B5EF4-FFF2-40B4-BE49-F238E27FC236}">
                <a16:creationId xmlns:a16="http://schemas.microsoft.com/office/drawing/2014/main" id="{ECC0B2F7-9AE1-4E8F-86A0-EBF6A8A2F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1905" y="4106860"/>
            <a:ext cx="1644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3 State manager associations</a:t>
            </a:r>
          </a:p>
        </p:txBody>
      </p:sp>
      <p:pic>
        <p:nvPicPr>
          <p:cNvPr id="68" name="Graphic 34">
            <a:extLst>
              <a:ext uri="{FF2B5EF4-FFF2-40B4-BE49-F238E27FC236}">
                <a16:creationId xmlns:a16="http://schemas.microsoft.com/office/drawing/2014/main" id="{F5507DA2-5F2B-463B-97D9-B11D398BC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950" y="36515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3" name="Elbow Connector 20">
            <a:extLst>
              <a:ext uri="{FF2B5EF4-FFF2-40B4-BE49-F238E27FC236}">
                <a16:creationId xmlns:a16="http://schemas.microsoft.com/office/drawing/2014/main" id="{5B93400D-0ECC-470B-8A37-0C555B116FA4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7411462" y="4108784"/>
            <a:ext cx="2259088" cy="964728"/>
          </a:xfrm>
          <a:prstGeom prst="bentConnector2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11">
            <a:extLst>
              <a:ext uri="{FF2B5EF4-FFF2-40B4-BE49-F238E27FC236}">
                <a16:creationId xmlns:a16="http://schemas.microsoft.com/office/drawing/2014/main" id="{4C2D99B2-91A9-4EAC-B7EF-514E161EB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4761" y="4659483"/>
            <a:ext cx="12514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Configure Instances Based on Tag</a:t>
            </a:r>
          </a:p>
        </p:txBody>
      </p:sp>
    </p:spTree>
    <p:extLst>
      <p:ext uri="{BB962C8B-B14F-4D97-AF65-F5344CB8AC3E}">
        <p14:creationId xmlns:p14="http://schemas.microsoft.com/office/powerpoint/2010/main" val="152281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773603B-5798-7D4A-B1E4-2072ADA8AD70}"/>
              </a:ext>
            </a:extLst>
          </p:cNvPr>
          <p:cNvSpPr/>
          <p:nvPr/>
        </p:nvSpPr>
        <p:spPr>
          <a:xfrm>
            <a:off x="5480288" y="1277891"/>
            <a:ext cx="2474928" cy="209382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</a:rPr>
              <a:t>Public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756BA681-A93E-434D-B654-6440C1188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13629" y="1711914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394DFF6-5686-E64D-849D-B0B9A63801B0}"/>
              </a:ext>
            </a:extLst>
          </p:cNvPr>
          <p:cNvSpPr txBox="1"/>
          <p:nvPr/>
        </p:nvSpPr>
        <p:spPr>
          <a:xfrm>
            <a:off x="5635927" y="2170971"/>
            <a:ext cx="97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RDGW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470CE0-BF03-6A48-90D5-E9FD99948C96}"/>
              </a:ext>
            </a:extLst>
          </p:cNvPr>
          <p:cNvSpPr/>
          <p:nvPr/>
        </p:nvSpPr>
        <p:spPr>
          <a:xfrm>
            <a:off x="1263167" y="1277891"/>
            <a:ext cx="2474928" cy="20938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</a:rPr>
              <a:t>Public subnet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D38B4F-D429-7841-A9AC-908EF32195EA}"/>
              </a:ext>
            </a:extLst>
          </p:cNvPr>
          <p:cNvSpPr/>
          <p:nvPr/>
        </p:nvSpPr>
        <p:spPr>
          <a:xfrm>
            <a:off x="696526" y="887769"/>
            <a:ext cx="7741839" cy="540487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</a:rPr>
              <a:t>VPC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F65D24-7DB6-A147-BECA-9EA935B27F20}"/>
              </a:ext>
            </a:extLst>
          </p:cNvPr>
          <p:cNvSpPr/>
          <p:nvPr/>
        </p:nvSpPr>
        <p:spPr>
          <a:xfrm>
            <a:off x="1266870" y="3926604"/>
            <a:ext cx="2470969" cy="224805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504584" y="172372"/>
            <a:ext cx="11316627" cy="64742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1111742" y="502574"/>
            <a:ext cx="2782099" cy="5967051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Zone 1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87736BC-EF01-454C-A88E-546607A59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36430" y="1546814"/>
            <a:ext cx="330200" cy="330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C52EDEC-608A-7244-9C8E-3B1D5D0558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4586" y="172373"/>
            <a:ext cx="330200" cy="330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11BCAE1-B92B-7840-9563-921CE65285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6285" y="897073"/>
            <a:ext cx="330200" cy="330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27495A7-D781-034C-BC9D-AE77455948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71804" y="1268973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DF2F2BD-5D9A-8046-A860-3517B0AB29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66871" y="3924245"/>
            <a:ext cx="274320" cy="2743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EA7CF5-5EB1-1445-865B-A3E5D58F02AD}"/>
              </a:ext>
            </a:extLst>
          </p:cNvPr>
          <p:cNvSpPr txBox="1"/>
          <p:nvPr/>
        </p:nvSpPr>
        <p:spPr>
          <a:xfrm>
            <a:off x="1230988" y="2186973"/>
            <a:ext cx="994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NAT gateway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027A170-9F7D-154D-9BDC-7C83139E50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17758" y="1706141"/>
            <a:ext cx="469900" cy="4699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286F45A-451D-824E-ACAD-79A90C040B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12720" y="1693859"/>
            <a:ext cx="469900" cy="4699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518DF0A-AF9D-B54C-9DA7-96DD5508F42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42820" y="4603612"/>
            <a:ext cx="469900" cy="469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EBEA26-4CEC-2E47-8517-92580C6F8E34}"/>
              </a:ext>
            </a:extLst>
          </p:cNvPr>
          <p:cNvSpPr txBox="1"/>
          <p:nvPr/>
        </p:nvSpPr>
        <p:spPr>
          <a:xfrm>
            <a:off x="1818830" y="5108228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2455591" y="2180191"/>
            <a:ext cx="97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RDGW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2FBCDE9-5632-C241-9B09-D917C7ECFCE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678722" y="291341"/>
            <a:ext cx="591034" cy="59103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1E2C7DD-4926-484A-AE4D-F0DC390C8CAA}"/>
              </a:ext>
            </a:extLst>
          </p:cNvPr>
          <p:cNvSpPr txBox="1"/>
          <p:nvPr/>
        </p:nvSpPr>
        <p:spPr>
          <a:xfrm>
            <a:off x="8247574" y="846404"/>
            <a:ext cx="1473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Configuration Bucket</a:t>
            </a:r>
          </a:p>
          <a:p>
            <a:pPr algn="ctr"/>
            <a:r>
              <a:rPr lang="en-US" sz="1200" dirty="0" err="1"/>
              <a:t>Mof</a:t>
            </a:r>
            <a:r>
              <a:rPr lang="en-US" sz="1200" dirty="0"/>
              <a:t> Files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34739D-32CB-5340-8B73-75B885B1FBCF}"/>
              </a:ext>
            </a:extLst>
          </p:cNvPr>
          <p:cNvSpPr txBox="1"/>
          <p:nvPr/>
        </p:nvSpPr>
        <p:spPr>
          <a:xfrm>
            <a:off x="3993423" y="3424776"/>
            <a:ext cx="1194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Elastic Load Balancing (ELB)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6A627AED-A106-E347-809C-A73FDAEAAD5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15398" y="2859368"/>
            <a:ext cx="591034" cy="59103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9AB2DA7-DA00-5D4A-9698-2A7EF6E082FE}"/>
              </a:ext>
            </a:extLst>
          </p:cNvPr>
          <p:cNvSpPr/>
          <p:nvPr/>
        </p:nvSpPr>
        <p:spPr>
          <a:xfrm>
            <a:off x="5483991" y="3936394"/>
            <a:ext cx="2470969" cy="224805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5328863" y="502574"/>
            <a:ext cx="2782099" cy="5976842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Zone 2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350585F2-7B67-FB44-A7D1-88EBE25B29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90649" y="1290782"/>
            <a:ext cx="274320" cy="27432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C776ABA9-5E64-204C-B51D-F2AB180851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83992" y="3934035"/>
            <a:ext cx="274320" cy="2743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CF886C8-1D5E-494C-8004-7362DA77D891}"/>
              </a:ext>
            </a:extLst>
          </p:cNvPr>
          <p:cNvSpPr txBox="1"/>
          <p:nvPr/>
        </p:nvSpPr>
        <p:spPr>
          <a:xfrm>
            <a:off x="6959989" y="2147901"/>
            <a:ext cx="994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NAT gateway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76E8F122-CFD4-394C-98DC-C6D9C4D394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11883" y="1669064"/>
            <a:ext cx="469900" cy="4699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7E98237A-7A2B-3045-986B-F4A5E03E8C8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383529" y="4603612"/>
            <a:ext cx="469900" cy="4699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D7A6486-DBBA-2947-8A33-98B10E2FFA19}"/>
              </a:ext>
            </a:extLst>
          </p:cNvPr>
          <p:cNvSpPr txBox="1"/>
          <p:nvPr/>
        </p:nvSpPr>
        <p:spPr>
          <a:xfrm>
            <a:off x="5861826" y="5100245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IIS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0690DAB-75D7-F04A-AF99-72F7BEC7812F}"/>
              </a:ext>
            </a:extLst>
          </p:cNvPr>
          <p:cNvSpPr/>
          <p:nvPr/>
        </p:nvSpPr>
        <p:spPr>
          <a:xfrm>
            <a:off x="2340171" y="1557764"/>
            <a:ext cx="4442344" cy="96776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9ECDA96-7596-4353-80FF-5E801C2027C9}"/>
              </a:ext>
            </a:extLst>
          </p:cNvPr>
          <p:cNvSpPr/>
          <p:nvPr/>
        </p:nvSpPr>
        <p:spPr>
          <a:xfrm>
            <a:off x="1843711" y="4488921"/>
            <a:ext cx="5542868" cy="87024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3BE42963-DDDA-4225-8DFF-18D0322618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3389" y="4492329"/>
            <a:ext cx="330200" cy="330200"/>
          </a:xfrm>
          <a:prstGeom prst="rect">
            <a:avLst/>
          </a:prstGeom>
        </p:spPr>
      </p:pic>
      <p:cxnSp>
        <p:nvCxnSpPr>
          <p:cNvPr id="48" name="Elbow Connector 20">
            <a:extLst>
              <a:ext uri="{FF2B5EF4-FFF2-40B4-BE49-F238E27FC236}">
                <a16:creationId xmlns:a16="http://schemas.microsoft.com/office/drawing/2014/main" id="{98DED924-64D4-4506-8563-4EF7476960FF}"/>
              </a:ext>
            </a:extLst>
          </p:cNvPr>
          <p:cNvCxnSpPr>
            <a:cxnSpLocks/>
            <a:stCxn id="38" idx="0"/>
            <a:endCxn id="24" idx="2"/>
          </p:cNvCxnSpPr>
          <p:nvPr/>
        </p:nvCxnSpPr>
        <p:spPr>
          <a:xfrm rot="16200000" flipV="1">
            <a:off x="5038092" y="3023225"/>
            <a:ext cx="1153210" cy="2007564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20">
            <a:extLst>
              <a:ext uri="{FF2B5EF4-FFF2-40B4-BE49-F238E27FC236}">
                <a16:creationId xmlns:a16="http://schemas.microsoft.com/office/drawing/2014/main" id="{21EAF8F8-B2F2-4FF7-9C7E-3E8A733D81D5}"/>
              </a:ext>
            </a:extLst>
          </p:cNvPr>
          <p:cNvCxnSpPr>
            <a:cxnSpLocks/>
            <a:stCxn id="16" idx="0"/>
            <a:endCxn id="24" idx="2"/>
          </p:cNvCxnSpPr>
          <p:nvPr/>
        </p:nvCxnSpPr>
        <p:spPr>
          <a:xfrm rot="5400000" flipH="1" flipV="1">
            <a:off x="2967737" y="2960435"/>
            <a:ext cx="1153210" cy="2133145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19">
            <a:extLst>
              <a:ext uri="{FF2B5EF4-FFF2-40B4-BE49-F238E27FC236}">
                <a16:creationId xmlns:a16="http://schemas.microsoft.com/office/drawing/2014/main" id="{0371BD65-C345-4111-B345-72C6D6834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572" y="272534"/>
            <a:ext cx="584084" cy="58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11">
            <a:extLst>
              <a:ext uri="{FF2B5EF4-FFF2-40B4-BE49-F238E27FC236}">
                <a16:creationId xmlns:a16="http://schemas.microsoft.com/office/drawing/2014/main" id="{BCF2EB69-8BFD-45E9-93E3-2A52D6B5C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2648" y="887769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200" dirty="0" err="1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  <a:endParaRPr lang="en-US" altLang="en-US" sz="12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Graphic 24">
            <a:extLst>
              <a:ext uri="{FF2B5EF4-FFF2-40B4-BE49-F238E27FC236}">
                <a16:creationId xmlns:a16="http://schemas.microsoft.com/office/drawing/2014/main" id="{1A83FE90-CDE3-455C-B6EE-201D80B78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927" y="12489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26">
            <a:extLst>
              <a:ext uri="{FF2B5EF4-FFF2-40B4-BE49-F238E27FC236}">
                <a16:creationId xmlns:a16="http://schemas.microsoft.com/office/drawing/2014/main" id="{08DC679A-933D-447C-8725-7B5431D46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2069" y="1685611"/>
            <a:ext cx="1209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Scale Up</a:t>
            </a:r>
          </a:p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Rule</a:t>
            </a:r>
          </a:p>
        </p:txBody>
      </p:sp>
      <p:pic>
        <p:nvPicPr>
          <p:cNvPr id="53" name="Graphic 15">
            <a:extLst>
              <a:ext uri="{FF2B5EF4-FFF2-40B4-BE49-F238E27FC236}">
                <a16:creationId xmlns:a16="http://schemas.microsoft.com/office/drawing/2014/main" id="{91882AE9-9FEB-487C-83D4-E375870AF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832" y="2424900"/>
            <a:ext cx="566121" cy="566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11">
            <a:extLst>
              <a:ext uri="{FF2B5EF4-FFF2-40B4-BE49-F238E27FC236}">
                <a16:creationId xmlns:a16="http://schemas.microsoft.com/office/drawing/2014/main" id="{5C1F6285-8FB0-4B42-89AD-9BC644A93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4318" y="294875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sp>
        <p:nvSpPr>
          <p:cNvPr id="61" name="TextBox 16">
            <a:extLst>
              <a:ext uri="{FF2B5EF4-FFF2-40B4-BE49-F238E27FC236}">
                <a16:creationId xmlns:a16="http://schemas.microsoft.com/office/drawing/2014/main" id="{EF150828-224B-44DC-943F-197EC6765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0792" y="3652153"/>
            <a:ext cx="105502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Setup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Configuration</a:t>
            </a:r>
          </a:p>
        </p:txBody>
      </p:sp>
      <p:pic>
        <p:nvPicPr>
          <p:cNvPr id="62" name="Graphic 13">
            <a:extLst>
              <a:ext uri="{FF2B5EF4-FFF2-40B4-BE49-F238E27FC236}">
                <a16:creationId xmlns:a16="http://schemas.microsoft.com/office/drawing/2014/main" id="{664D3811-E042-4C2C-A47C-133245FAC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239" y="32218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6">
            <a:extLst>
              <a:ext uri="{FF2B5EF4-FFF2-40B4-BE49-F238E27FC236}">
                <a16:creationId xmlns:a16="http://schemas.microsoft.com/office/drawing/2014/main" id="{1AC99E20-98F4-42A9-BDA1-0C7AD53D2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6368" y="3652152"/>
            <a:ext cx="105502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Remove Configuration</a:t>
            </a:r>
          </a:p>
        </p:txBody>
      </p:sp>
      <p:pic>
        <p:nvPicPr>
          <p:cNvPr id="64" name="Graphic 13">
            <a:extLst>
              <a:ext uri="{FF2B5EF4-FFF2-40B4-BE49-F238E27FC236}">
                <a16:creationId xmlns:a16="http://schemas.microsoft.com/office/drawing/2014/main" id="{5B7FA1F7-6D7F-4088-BCAC-C9761A51A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8145" y="32139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5" name="Elbow Connector 20">
            <a:extLst>
              <a:ext uri="{FF2B5EF4-FFF2-40B4-BE49-F238E27FC236}">
                <a16:creationId xmlns:a16="http://schemas.microsoft.com/office/drawing/2014/main" id="{7C6CC09F-DBEF-47BB-9517-B776A5467400}"/>
              </a:ext>
            </a:extLst>
          </p:cNvPr>
          <p:cNvCxnSpPr>
            <a:cxnSpLocks/>
            <a:stCxn id="51" idx="1"/>
            <a:endCxn id="47" idx="3"/>
          </p:cNvCxnSpPr>
          <p:nvPr/>
        </p:nvCxnSpPr>
        <p:spPr>
          <a:xfrm rot="10800000" flipV="1">
            <a:off x="4773589" y="1477541"/>
            <a:ext cx="5059338" cy="3179888"/>
          </a:xfrm>
          <a:prstGeom prst="bentConnector3">
            <a:avLst>
              <a:gd name="adj1" fmla="val 30809"/>
            </a:avLst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11">
            <a:extLst>
              <a:ext uri="{FF2B5EF4-FFF2-40B4-BE49-F238E27FC236}">
                <a16:creationId xmlns:a16="http://schemas.microsoft.com/office/drawing/2014/main" id="{C2387DAA-5804-4374-B056-0919A1087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6060" y="4416947"/>
            <a:ext cx="12514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Trigger </a:t>
            </a:r>
            <a:r>
              <a:rPr lang="en-US" altLang="en-US" sz="1200" dirty="0" err="1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LifeCycle</a:t>
            </a:r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 Action</a:t>
            </a:r>
          </a:p>
        </p:txBody>
      </p:sp>
      <p:pic>
        <p:nvPicPr>
          <p:cNvPr id="65" name="Graphic 24">
            <a:extLst>
              <a:ext uri="{FF2B5EF4-FFF2-40B4-BE49-F238E27FC236}">
                <a16:creationId xmlns:a16="http://schemas.microsoft.com/office/drawing/2014/main" id="{10498005-C489-4DE1-A4AD-F64C38EEA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853" y="12288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26">
            <a:extLst>
              <a:ext uri="{FF2B5EF4-FFF2-40B4-BE49-F238E27FC236}">
                <a16:creationId xmlns:a16="http://schemas.microsoft.com/office/drawing/2014/main" id="{B1D65C2B-CC40-4BD3-B462-A685E0E12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893" y="1693859"/>
            <a:ext cx="1209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Scale Down</a:t>
            </a:r>
          </a:p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Rule</a:t>
            </a:r>
          </a:p>
        </p:txBody>
      </p:sp>
      <p:sp>
        <p:nvSpPr>
          <p:cNvPr id="67" name="TextBox 12">
            <a:extLst>
              <a:ext uri="{FF2B5EF4-FFF2-40B4-BE49-F238E27FC236}">
                <a16:creationId xmlns:a16="http://schemas.microsoft.com/office/drawing/2014/main" id="{0C263396-6C9F-4877-988C-1BC5113E1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7868" y="4776275"/>
            <a:ext cx="15113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Automation</a:t>
            </a:r>
          </a:p>
        </p:txBody>
      </p:sp>
      <p:pic>
        <p:nvPicPr>
          <p:cNvPr id="68" name="Graphic 7">
            <a:extLst>
              <a:ext uri="{FF2B5EF4-FFF2-40B4-BE49-F238E27FC236}">
                <a16:creationId xmlns:a16="http://schemas.microsoft.com/office/drawing/2014/main" id="{814F1B3E-2D6B-4538-98A9-EF4F614F2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908" y="43530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2" name="Elbow Connector 20">
            <a:extLst>
              <a:ext uri="{FF2B5EF4-FFF2-40B4-BE49-F238E27FC236}">
                <a16:creationId xmlns:a16="http://schemas.microsoft.com/office/drawing/2014/main" id="{D50B0D15-B9B0-4D46-A013-0E1C2039E77D}"/>
              </a:ext>
            </a:extLst>
          </p:cNvPr>
          <p:cNvCxnSpPr>
            <a:cxnSpLocks/>
            <a:stCxn id="62" idx="0"/>
            <a:endCxn id="51" idx="2"/>
          </p:cNvCxnSpPr>
          <p:nvPr/>
        </p:nvCxnSpPr>
        <p:spPr>
          <a:xfrm rot="5400000" flipH="1" flipV="1">
            <a:off x="8874353" y="2034628"/>
            <a:ext cx="1515661" cy="858688"/>
          </a:xfrm>
          <a:prstGeom prst="bentConnector3">
            <a:avLst>
              <a:gd name="adj1" fmla="val 61817"/>
            </a:avLst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20">
            <a:extLst>
              <a:ext uri="{FF2B5EF4-FFF2-40B4-BE49-F238E27FC236}">
                <a16:creationId xmlns:a16="http://schemas.microsoft.com/office/drawing/2014/main" id="{07D2C4BE-6843-4DD0-BDA0-C0D1F8276261}"/>
              </a:ext>
            </a:extLst>
          </p:cNvPr>
          <p:cNvCxnSpPr>
            <a:cxnSpLocks/>
            <a:stCxn id="64" idx="0"/>
            <a:endCxn id="65" idx="2"/>
          </p:cNvCxnSpPr>
          <p:nvPr/>
        </p:nvCxnSpPr>
        <p:spPr>
          <a:xfrm rot="16200000" flipV="1">
            <a:off x="10415651" y="2222813"/>
            <a:ext cx="1527896" cy="454292"/>
          </a:xfrm>
          <a:prstGeom prst="bentConnector3">
            <a:avLst>
              <a:gd name="adj1" fmla="val 56787"/>
            </a:avLst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20">
            <a:extLst>
              <a:ext uri="{FF2B5EF4-FFF2-40B4-BE49-F238E27FC236}">
                <a16:creationId xmlns:a16="http://schemas.microsoft.com/office/drawing/2014/main" id="{8B3A3D71-F554-440C-ABB8-E0911FF0F309}"/>
              </a:ext>
            </a:extLst>
          </p:cNvPr>
          <p:cNvCxnSpPr>
            <a:cxnSpLocks/>
            <a:stCxn id="47" idx="2"/>
            <a:endCxn id="68" idx="2"/>
          </p:cNvCxnSpPr>
          <p:nvPr/>
        </p:nvCxnSpPr>
        <p:spPr>
          <a:xfrm rot="5400000" flipH="1" flipV="1">
            <a:off x="7468334" y="1950356"/>
            <a:ext cx="12327" cy="5732019"/>
          </a:xfrm>
          <a:prstGeom prst="bentConnector3">
            <a:avLst>
              <a:gd name="adj1" fmla="val -1854466"/>
            </a:avLst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11">
            <a:extLst>
              <a:ext uri="{FF2B5EF4-FFF2-40B4-BE49-F238E27FC236}">
                <a16:creationId xmlns:a16="http://schemas.microsoft.com/office/drawing/2014/main" id="{206FFD4B-0BCA-4120-AC6D-53467894B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6445" y="4807380"/>
            <a:ext cx="12514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Complete </a:t>
            </a:r>
            <a:r>
              <a:rPr lang="en-US" altLang="en-US" sz="1200" dirty="0" err="1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LifeCycle</a:t>
            </a:r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 Action</a:t>
            </a:r>
          </a:p>
        </p:txBody>
      </p:sp>
      <p:cxnSp>
        <p:nvCxnSpPr>
          <p:cNvPr id="90" name="Elbow Connector 20">
            <a:extLst>
              <a:ext uri="{FF2B5EF4-FFF2-40B4-BE49-F238E27FC236}">
                <a16:creationId xmlns:a16="http://schemas.microsoft.com/office/drawing/2014/main" id="{E10F5E9F-368A-4E4C-9C0C-197E99649A29}"/>
              </a:ext>
            </a:extLst>
          </p:cNvPr>
          <p:cNvCxnSpPr>
            <a:cxnSpLocks/>
            <a:stCxn id="68" idx="0"/>
            <a:endCxn id="62" idx="2"/>
          </p:cNvCxnSpPr>
          <p:nvPr/>
        </p:nvCxnSpPr>
        <p:spPr>
          <a:xfrm rot="16200000" flipV="1">
            <a:off x="9434674" y="3447167"/>
            <a:ext cx="674000" cy="1137669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20">
            <a:extLst>
              <a:ext uri="{FF2B5EF4-FFF2-40B4-BE49-F238E27FC236}">
                <a16:creationId xmlns:a16="http://schemas.microsoft.com/office/drawing/2014/main" id="{2F4EC979-8C27-40E2-A9D9-908091778429}"/>
              </a:ext>
            </a:extLst>
          </p:cNvPr>
          <p:cNvCxnSpPr>
            <a:cxnSpLocks/>
            <a:stCxn id="68" idx="0"/>
            <a:endCxn id="64" idx="2"/>
          </p:cNvCxnSpPr>
          <p:nvPr/>
        </p:nvCxnSpPr>
        <p:spPr>
          <a:xfrm rot="5400000" flipH="1" flipV="1">
            <a:off x="10532679" y="3478937"/>
            <a:ext cx="681895" cy="106623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18">
            <a:extLst>
              <a:ext uri="{FF2B5EF4-FFF2-40B4-BE49-F238E27FC236}">
                <a16:creationId xmlns:a16="http://schemas.microsoft.com/office/drawing/2014/main" id="{1AD7A700-0677-41FD-AC4A-FDF8F4047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659" y="5778174"/>
            <a:ext cx="124051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Managed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Microsoft AD</a:t>
            </a:r>
          </a:p>
        </p:txBody>
      </p:sp>
      <p:pic>
        <p:nvPicPr>
          <p:cNvPr id="69" name="Graphic 31">
            <a:extLst>
              <a:ext uri="{FF2B5EF4-FFF2-40B4-BE49-F238E27FC236}">
                <a16:creationId xmlns:a16="http://schemas.microsoft.com/office/drawing/2014/main" id="{3CABAC16-FAE7-4238-A6EE-D7AEF7D2D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330" y="53495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8">
            <a:extLst>
              <a:ext uri="{FF2B5EF4-FFF2-40B4-BE49-F238E27FC236}">
                <a16:creationId xmlns:a16="http://schemas.microsoft.com/office/drawing/2014/main" id="{7DB6134D-5066-4174-A79F-01EF4D7D7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249" y="5808912"/>
            <a:ext cx="124051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Managed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Microsoft AD</a:t>
            </a:r>
          </a:p>
        </p:txBody>
      </p:sp>
      <p:pic>
        <p:nvPicPr>
          <p:cNvPr id="71" name="Graphic 31">
            <a:extLst>
              <a:ext uri="{FF2B5EF4-FFF2-40B4-BE49-F238E27FC236}">
                <a16:creationId xmlns:a16="http://schemas.microsoft.com/office/drawing/2014/main" id="{EFDF6316-25A7-4269-90FE-F97F2BDC5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920" y="53802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228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3408</TotalTime>
  <Words>133</Words>
  <Application>Microsoft Office PowerPoint</Application>
  <PresentationFormat>Widescreen</PresentationFormat>
  <Paragraphs>64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Selamoglu, Handan</dc:creator>
  <cp:lastModifiedBy>Lima, Aaron</cp:lastModifiedBy>
  <cp:revision>26</cp:revision>
  <dcterms:created xsi:type="dcterms:W3CDTF">2018-10-24T18:20:21Z</dcterms:created>
  <dcterms:modified xsi:type="dcterms:W3CDTF">2020-10-21T21:17:33Z</dcterms:modified>
</cp:coreProperties>
</file>