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5" d="100"/>
          <a:sy n="85" d="100"/>
        </p:scale>
        <p:origin x="5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39D3-B797-4497-A4A8-4699C77CDD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32322-3986-4BE5-A212-B38BE107A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6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21" Type="http://schemas.openxmlformats.org/officeDocument/2006/relationships/image" Target="../media/image9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24" Type="http://schemas.openxmlformats.org/officeDocument/2006/relationships/image" Target="../media/image16.svg"/><Relationship Id="rId15" Type="http://schemas.openxmlformats.org/officeDocument/2006/relationships/image" Target="../media/image5.png"/><Relationship Id="rId23" Type="http://schemas.openxmlformats.org/officeDocument/2006/relationships/image" Target="../media/image11.png"/><Relationship Id="rId10" Type="http://schemas.openxmlformats.org/officeDocument/2006/relationships/image" Target="NULL"/><Relationship Id="rId19" Type="http://schemas.openxmlformats.org/officeDocument/2006/relationships/image" Target="../media/image1181.svg"/><Relationship Id="rId9" Type="http://schemas.openxmlformats.org/officeDocument/2006/relationships/image" Target="../media/image2.png"/><Relationship Id="rId14" Type="http://schemas.openxmlformats.org/officeDocument/2006/relationships/image" Target="NULL"/><Relationship Id="rId4" Type="http://schemas.openxmlformats.org/officeDocument/2006/relationships/image" Target="NULL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26" Type="http://schemas.openxmlformats.org/officeDocument/2006/relationships/image" Target="../media/image13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24" Type="http://schemas.openxmlformats.org/officeDocument/2006/relationships/image" Target="../media/image9.png"/><Relationship Id="rId15" Type="http://schemas.openxmlformats.org/officeDocument/2006/relationships/image" Target="../media/image6.png"/><Relationship Id="rId23" Type="http://schemas.openxmlformats.org/officeDocument/2006/relationships/image" Target="../media/image7.png"/><Relationship Id="rId28" Type="http://schemas.openxmlformats.org/officeDocument/2006/relationships/image" Target="../media/image10.png"/><Relationship Id="rId10" Type="http://schemas.openxmlformats.org/officeDocument/2006/relationships/image" Target="NULL"/><Relationship Id="rId19" Type="http://schemas.openxmlformats.org/officeDocument/2006/relationships/image" Target="../media/image1181.svg"/><Relationship Id="rId9" Type="http://schemas.openxmlformats.org/officeDocument/2006/relationships/image" Target="../media/image2.png"/><Relationship Id="rId14" Type="http://schemas.openxmlformats.org/officeDocument/2006/relationships/image" Target="NULL"/><Relationship Id="rId4" Type="http://schemas.openxmlformats.org/officeDocument/2006/relationships/image" Target="NULL"/><Relationship Id="rId22" Type="http://schemas.openxmlformats.org/officeDocument/2006/relationships/image" Target="../media/image16.sv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73603B-5798-7D4A-B1E4-2072ADA8AD70}"/>
              </a:ext>
            </a:extLst>
          </p:cNvPr>
          <p:cNvSpPr/>
          <p:nvPr/>
        </p:nvSpPr>
        <p:spPr>
          <a:xfrm>
            <a:off x="5785266" y="2212723"/>
            <a:ext cx="2308838" cy="157730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70CE0-BF03-6A48-90D5-E9FD99948C96}"/>
              </a:ext>
            </a:extLst>
          </p:cNvPr>
          <p:cNvSpPr/>
          <p:nvPr/>
        </p:nvSpPr>
        <p:spPr>
          <a:xfrm>
            <a:off x="1977780" y="2202933"/>
            <a:ext cx="2372742" cy="15870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411139" y="1844600"/>
            <a:ext cx="6986165" cy="36980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1979763" y="3866226"/>
            <a:ext cx="2368946" cy="1524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219200" y="990600"/>
            <a:ext cx="9544699" cy="4856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1826358" y="1438199"/>
            <a:ext cx="2665040" cy="425738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9199" y="999564"/>
            <a:ext cx="330200" cy="3302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1140" y="1844599"/>
            <a:ext cx="330200" cy="330200"/>
          </a:xfrm>
          <a:prstGeom prst="rect">
            <a:avLst/>
          </a:prstGeom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A27495A7-D781-034C-BC9D-AE77455948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77780" y="2200572"/>
            <a:ext cx="274320" cy="274320"/>
          </a:xfrm>
          <a:prstGeom prst="rect">
            <a:avLst/>
          </a:prstGeom>
        </p:spPr>
      </p:pic>
      <p:pic>
        <p:nvPicPr>
          <p:cNvPr id="13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81484" y="3866226"/>
            <a:ext cx="274320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5785266" y="3866226"/>
            <a:ext cx="2306861" cy="1524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5638800" y="1447990"/>
            <a:ext cx="2611052" cy="424703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350585F2-7B67-FB44-A7D1-88EBE25B29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85264" y="2212723"/>
            <a:ext cx="274320" cy="274320"/>
          </a:xfrm>
          <a:prstGeom prst="rect">
            <a:avLst/>
          </a:prstGeom>
        </p:spPr>
      </p:pic>
      <p:pic>
        <p:nvPicPr>
          <p:cNvPr id="17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88968" y="3868587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2017895" y="315774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9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70006" y="2678556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EA7CF5-5EB1-1445-865B-A3E5D58F02AD}"/>
              </a:ext>
            </a:extLst>
          </p:cNvPr>
          <p:cNvSpPr txBox="1"/>
          <p:nvPr/>
        </p:nvSpPr>
        <p:spPr>
          <a:xfrm>
            <a:off x="7106851" y="3157747"/>
            <a:ext cx="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6027A170-9F7D-154D-9BDC-7C83139E50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58962" y="2678556"/>
            <a:ext cx="469900" cy="469900"/>
          </a:xfrm>
          <a:prstGeom prst="rect">
            <a:avLst/>
          </a:prstGeom>
        </p:spPr>
      </p:pic>
      <p:pic>
        <p:nvPicPr>
          <p:cNvPr id="22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1780" y="2698963"/>
            <a:ext cx="469900" cy="4699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110179" y="3157747"/>
            <a:ext cx="97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90DAB-75D7-F04A-AF99-72F7BEC7812F}"/>
              </a:ext>
            </a:extLst>
          </p:cNvPr>
          <p:cNvSpPr/>
          <p:nvPr/>
        </p:nvSpPr>
        <p:spPr>
          <a:xfrm>
            <a:off x="3019004" y="2584623"/>
            <a:ext cx="4118818" cy="107297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b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2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319" y="4323426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3152718" y="4782210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Root CA</a:t>
            </a:r>
          </a:p>
        </p:txBody>
      </p:sp>
      <p:pic>
        <p:nvPicPr>
          <p:cNvPr id="36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7643" y="4323426"/>
            <a:ext cx="469900" cy="4699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5887651" y="4782210"/>
            <a:ext cx="127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Subordinate CA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8470992" y="4124980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pic>
        <p:nvPicPr>
          <p:cNvPr id="44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66344" y="3413200"/>
            <a:ext cx="711200" cy="7112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966B351-43A6-B343-A6F4-384D5D848110}"/>
              </a:ext>
            </a:extLst>
          </p:cNvPr>
          <p:cNvSpPr txBox="1"/>
          <p:nvPr/>
        </p:nvSpPr>
        <p:spPr>
          <a:xfrm>
            <a:off x="8479991" y="2998494"/>
            <a:ext cx="228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52" name="TextBox 1">
            <a:extLst>
              <a:ext uri="{FF2B5EF4-FFF2-40B4-BE49-F238E27FC236}">
                <a16:creationId xmlns:a16="http://schemas.microsoft.com/office/drawing/2014/main" id="{1E6C9D57-E27A-9545-98D1-3EA9BCF3E329}"/>
              </a:ext>
            </a:extLst>
          </p:cNvPr>
          <p:cNvSpPr txBox="1"/>
          <p:nvPr/>
        </p:nvSpPr>
        <p:spPr>
          <a:xfrm>
            <a:off x="8397304" y="5501943"/>
            <a:ext cx="2449280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39" name="Graphic 18">
            <a:extLst>
              <a:ext uri="{FF2B5EF4-FFF2-40B4-BE49-F238E27FC236}">
                <a16:creationId xmlns:a16="http://schemas.microsoft.com/office/drawing/2014/main" id="{48605900-BDF1-E240-87D8-954ECFA4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2584623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345" y="4790055"/>
            <a:ext cx="711201" cy="71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041" y="2286000"/>
            <a:ext cx="703806" cy="70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AF271AD-A085-354A-9170-6C91EEB82910}"/>
              </a:ext>
            </a:extLst>
          </p:cNvPr>
          <p:cNvSpPr txBox="1"/>
          <p:nvPr/>
        </p:nvSpPr>
        <p:spPr>
          <a:xfrm>
            <a:off x="8441891" y="1836781"/>
            <a:ext cx="236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42" name="Graphic 56">
            <a:extLst>
              <a:ext uri="{FF2B5EF4-FFF2-40B4-BE49-F238E27FC236}">
                <a16:creationId xmlns:a16="http://schemas.microsoft.com/office/drawing/2014/main" id="{B3B7DD7B-23DE-6641-B6A8-9DA5A83495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266344" y="112059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4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D38B4F-D429-7841-A9AC-908EF32195EA}"/>
              </a:ext>
            </a:extLst>
          </p:cNvPr>
          <p:cNvSpPr/>
          <p:nvPr/>
        </p:nvSpPr>
        <p:spPr>
          <a:xfrm>
            <a:off x="1713919" y="1767843"/>
            <a:ext cx="6709646" cy="3850427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65D24-7DB6-A147-BECA-9EA935B27F20}"/>
              </a:ext>
            </a:extLst>
          </p:cNvPr>
          <p:cNvSpPr/>
          <p:nvPr/>
        </p:nvSpPr>
        <p:spPr>
          <a:xfrm>
            <a:off x="2271133" y="2646469"/>
            <a:ext cx="1418011" cy="1524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417FC-56D4-E941-8CC3-E9F8FACFB63F}"/>
              </a:ext>
            </a:extLst>
          </p:cNvPr>
          <p:cNvSpPr/>
          <p:nvPr/>
        </p:nvSpPr>
        <p:spPr>
          <a:xfrm>
            <a:off x="1524000" y="381000"/>
            <a:ext cx="8229600" cy="65332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59100-3334-F144-A4DB-28B6FDAB4FFC}"/>
              </a:ext>
            </a:extLst>
          </p:cNvPr>
          <p:cNvSpPr/>
          <p:nvPr/>
        </p:nvSpPr>
        <p:spPr>
          <a:xfrm>
            <a:off x="2129134" y="1361441"/>
            <a:ext cx="1655456" cy="4444179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8C52EDEC-608A-7244-9C8E-3B1D5D05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5623" y="380999"/>
            <a:ext cx="330200" cy="330200"/>
          </a:xfrm>
          <a:prstGeom prst="rect">
            <a:avLst/>
          </a:prstGeom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011BCAE1-B92B-7840-9563-921CE65285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3918" y="1767842"/>
            <a:ext cx="330200" cy="330200"/>
          </a:xfrm>
          <a:prstGeom prst="rect">
            <a:avLst/>
          </a:prstGeom>
        </p:spPr>
      </p:pic>
      <p:pic>
        <p:nvPicPr>
          <p:cNvPr id="13" name="Graphic 11">
            <a:extLst>
              <a:ext uri="{FF2B5EF4-FFF2-40B4-BE49-F238E27FC236}">
                <a16:creationId xmlns:a16="http://schemas.microsoft.com/office/drawing/2014/main" id="{6DF2F2BD-5D9A-8046-A860-3517B0AB29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74835" y="2646469"/>
            <a:ext cx="274320" cy="2743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AB2DA7-DA00-5D4A-9698-2A7EF6E082FE}"/>
              </a:ext>
            </a:extLst>
          </p:cNvPr>
          <p:cNvSpPr/>
          <p:nvPr/>
        </p:nvSpPr>
        <p:spPr>
          <a:xfrm>
            <a:off x="6281541" y="2646469"/>
            <a:ext cx="1416030" cy="1524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96E968-AD7E-1745-89D5-3B7F86F5DD97}"/>
              </a:ext>
            </a:extLst>
          </p:cNvPr>
          <p:cNvSpPr/>
          <p:nvPr/>
        </p:nvSpPr>
        <p:spPr>
          <a:xfrm>
            <a:off x="6137565" y="1371233"/>
            <a:ext cx="1683627" cy="4433378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3">
            <a:extLst>
              <a:ext uri="{FF2B5EF4-FFF2-40B4-BE49-F238E27FC236}">
                <a16:creationId xmlns:a16="http://schemas.microsoft.com/office/drawing/2014/main" id="{C776ABA9-5E64-204C-B51D-F2AB18085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83264" y="2646469"/>
            <a:ext cx="274320" cy="274320"/>
          </a:xfrm>
          <a:prstGeom prst="rect">
            <a:avLst/>
          </a:prstGeom>
        </p:spPr>
      </p:pic>
      <p:pic>
        <p:nvPicPr>
          <p:cNvPr id="25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3968" y="3103669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2502367" y="3562453"/>
            <a:ext cx="97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Root CA</a:t>
            </a:r>
          </a:p>
        </p:txBody>
      </p:sp>
      <p:pic>
        <p:nvPicPr>
          <p:cNvPr id="27" name="Graphic 14">
            <a:extLst>
              <a:ext uri="{FF2B5EF4-FFF2-40B4-BE49-F238E27FC236}">
                <a16:creationId xmlns:a16="http://schemas.microsoft.com/office/drawing/2014/main" id="{C286F45A-451D-824E-ACAD-79A90C040B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9442" y="3103669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86B4EF8-8467-EA40-B547-0B08490E5C82}"/>
              </a:ext>
            </a:extLst>
          </p:cNvPr>
          <p:cNvSpPr txBox="1"/>
          <p:nvPr/>
        </p:nvSpPr>
        <p:spPr>
          <a:xfrm>
            <a:off x="6369450" y="3562453"/>
            <a:ext cx="127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Subordinate CA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66B351-43A6-B343-A6F4-384D5D848110}"/>
              </a:ext>
            </a:extLst>
          </p:cNvPr>
          <p:cNvSpPr txBox="1"/>
          <p:nvPr/>
        </p:nvSpPr>
        <p:spPr>
          <a:xfrm>
            <a:off x="8345744" y="3710849"/>
            <a:ext cx="1497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F271AD-A085-354A-9170-6C91EEB82910}"/>
              </a:ext>
            </a:extLst>
          </p:cNvPr>
          <p:cNvSpPr txBox="1"/>
          <p:nvPr/>
        </p:nvSpPr>
        <p:spPr>
          <a:xfrm>
            <a:off x="8325594" y="5669188"/>
            <a:ext cx="153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  <p:pic>
        <p:nvPicPr>
          <p:cNvPr id="34" name="Graphic 56">
            <a:extLst>
              <a:ext uri="{FF2B5EF4-FFF2-40B4-BE49-F238E27FC236}">
                <a16:creationId xmlns:a16="http://schemas.microsoft.com/office/drawing/2014/main" id="{B3B7DD7B-23DE-6641-B6A8-9DA5A83495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738919" y="4952999"/>
            <a:ext cx="711200" cy="711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4422924" y="1272449"/>
            <a:ext cx="1132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30" name="Graphic 36">
            <a:extLst>
              <a:ext uri="{FF2B5EF4-FFF2-40B4-BE49-F238E27FC236}">
                <a16:creationId xmlns:a16="http://schemas.microsoft.com/office/drawing/2014/main" id="{0B16542F-4C0D-DE45-99C9-05EC9CD8FE3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33524" y="561249"/>
            <a:ext cx="711200" cy="711200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1E6C9D57-E27A-9545-98D1-3EA9BCF3E329}"/>
              </a:ext>
            </a:extLst>
          </p:cNvPr>
          <p:cNvSpPr txBox="1"/>
          <p:nvPr/>
        </p:nvSpPr>
        <p:spPr>
          <a:xfrm>
            <a:off x="3764484" y="6520823"/>
            <a:ext cx="2449280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39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25" y="5804612"/>
            <a:ext cx="711201" cy="71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163" y="2293828"/>
            <a:ext cx="16859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core role</a:t>
            </a:r>
          </a:p>
        </p:txBody>
      </p:sp>
      <p:pic>
        <p:nvPicPr>
          <p:cNvPr id="4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4" y="19207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6">
            <a:extLst>
              <a:ext uri="{FF2B5EF4-FFF2-40B4-BE49-F238E27FC236}">
                <a16:creationId xmlns:a16="http://schemas.microsoft.com/office/drawing/2014/main" id="{4F088BD7-23B2-FF4D-A8E8-0EF4F359D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449" y="4960828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Documents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24" y="45036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23">
            <a:extLst>
              <a:ext uri="{FF2B5EF4-FFF2-40B4-BE49-F238E27FC236}">
                <a16:creationId xmlns:a16="http://schemas.microsoft.com/office/drawing/2014/main" id="{8FF51CC8-33C3-4E47-BDCA-1E64EC1D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673" y="3574525"/>
            <a:ext cx="16462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Store</a:t>
            </a:r>
          </a:p>
        </p:txBody>
      </p:sp>
      <p:pic>
        <p:nvPicPr>
          <p:cNvPr id="46" name="Graphic 26">
            <a:extLst>
              <a:ext uri="{FF2B5EF4-FFF2-40B4-BE49-F238E27FC236}">
                <a16:creationId xmlns:a16="http://schemas.microsoft.com/office/drawing/2014/main" id="{71914DAB-7D84-1C40-AD83-6B44DD85E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64" y="3101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8B935A-C79A-474F-B360-31F0544C304F}"/>
              </a:ext>
            </a:extLst>
          </p:cNvPr>
          <p:cNvCxnSpPr>
            <a:stCxn id="29" idx="2"/>
            <a:endCxn id="42" idx="0"/>
          </p:cNvCxnSpPr>
          <p:nvPr/>
        </p:nvCxnSpPr>
        <p:spPr bwMode="auto">
          <a:xfrm flipH="1">
            <a:off x="4989124" y="1580226"/>
            <a:ext cx="2" cy="34053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EC20A9B-5762-C346-AE81-CD22109BD6CF}"/>
              </a:ext>
            </a:extLst>
          </p:cNvPr>
          <p:cNvCxnSpPr>
            <a:stCxn id="27" idx="3"/>
            <a:endCxn id="74" idx="1"/>
          </p:cNvCxnSpPr>
          <p:nvPr/>
        </p:nvCxnSpPr>
        <p:spPr bwMode="auto">
          <a:xfrm>
            <a:off x="7219342" y="3338619"/>
            <a:ext cx="152327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>
            <a:off x="3006355" y="2147975"/>
            <a:ext cx="1759138" cy="955694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flipH="1">
            <a:off x="5233394" y="2149366"/>
            <a:ext cx="1747132" cy="949295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flipV="1">
            <a:off x="3077295" y="3844165"/>
            <a:ext cx="1637566" cy="888059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flipH="1" flipV="1">
            <a:off x="5137540" y="3844456"/>
            <a:ext cx="1770171" cy="887767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flipV="1">
            <a:off x="7051688" y="3844166"/>
            <a:ext cx="1690929" cy="1393660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EC20A9B-5762-C346-AE81-CD22109BD6CF}"/>
              </a:ext>
            </a:extLst>
          </p:cNvPr>
          <p:cNvCxnSpPr/>
          <p:nvPr/>
        </p:nvCxnSpPr>
        <p:spPr bwMode="auto">
          <a:xfrm>
            <a:off x="5233390" y="3262507"/>
            <a:ext cx="148015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26">
            <a:extLst>
              <a:ext uri="{FF2B5EF4-FFF2-40B4-BE49-F238E27FC236}">
                <a16:creationId xmlns:a16="http://schemas.microsoft.com/office/drawing/2014/main" id="{A54C6B34-894F-B540-95DB-10A2065241F5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4323826"/>
            <a:ext cx="392113" cy="333375"/>
            <a:chOff x="7089948" y="4360739"/>
            <a:chExt cx="391016" cy="3335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998DF0-BBA0-5B40-9C1E-AF2AA4203871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8" name="TextBox 28">
              <a:extLst>
                <a:ext uri="{FF2B5EF4-FFF2-40B4-BE49-F238E27FC236}">
                  <a16:creationId xmlns:a16="http://schemas.microsoft.com/office/drawing/2014/main" id="{A108FF94-C3CF-514E-B25C-EA98539D4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1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4017759" y="4323826"/>
            <a:ext cx="392113" cy="333375"/>
            <a:chOff x="7089948" y="4360739"/>
            <a:chExt cx="391016" cy="333597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2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7955252" y="2938587"/>
            <a:ext cx="392113" cy="333375"/>
            <a:chOff x="7089948" y="4360739"/>
            <a:chExt cx="391016" cy="333597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4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25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8906791" y="4527251"/>
            <a:ext cx="392113" cy="333375"/>
            <a:chOff x="7089947" y="4360739"/>
            <a:chExt cx="391016" cy="33359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7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7" y="4364851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28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7944366" y="4807834"/>
            <a:ext cx="392113" cy="333375"/>
            <a:chOff x="7089948" y="4360739"/>
            <a:chExt cx="391016" cy="333597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0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31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841172"/>
            <a:ext cx="392113" cy="333375"/>
            <a:chOff x="7089948" y="4360739"/>
            <a:chExt cx="391016" cy="333597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3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34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05375"/>
            <a:ext cx="392113" cy="333375"/>
            <a:chOff x="7089948" y="4360739"/>
            <a:chExt cx="391016" cy="333597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36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pic>
        <p:nvPicPr>
          <p:cNvPr id="7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16" y="2997145"/>
            <a:ext cx="703806" cy="70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Freeform 74">
            <a:extLst>
              <a:ext uri="{FF2B5EF4-FFF2-40B4-BE49-F238E27FC236}">
                <a16:creationId xmlns:a16="http://schemas.microsoft.com/office/drawing/2014/main" id="{06B69C92-DCFC-E24B-9D31-B9C529793AE9}"/>
              </a:ext>
            </a:extLst>
          </p:cNvPr>
          <p:cNvSpPr/>
          <p:nvPr/>
        </p:nvSpPr>
        <p:spPr>
          <a:xfrm flipV="1">
            <a:off x="2937165" y="3842649"/>
            <a:ext cx="5801755" cy="1497045"/>
          </a:xfrm>
          <a:custGeom>
            <a:avLst/>
            <a:gdLst>
              <a:gd name="connsiteX0" fmla="*/ 1485900 w 1485900"/>
              <a:gd name="connsiteY0" fmla="*/ 0 h 698500"/>
              <a:gd name="connsiteX1" fmla="*/ 0 w 1485900"/>
              <a:gd name="connsiteY1" fmla="*/ 0 h 698500"/>
              <a:gd name="connsiteX2" fmla="*/ 0 w 1485900"/>
              <a:gd name="connsiteY2" fmla="*/ 6985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698500">
                <a:moveTo>
                  <a:pt x="1485900" y="0"/>
                </a:moveTo>
                <a:lnTo>
                  <a:pt x="0" y="0"/>
                </a:lnTo>
                <a:lnTo>
                  <a:pt x="0" y="69850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6319" y="5237827"/>
            <a:ext cx="207011" cy="187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8B935A-C79A-474F-B360-31F0544C304F}"/>
              </a:ext>
            </a:extLst>
          </p:cNvPr>
          <p:cNvCxnSpPr>
            <a:stCxn id="39" idx="0"/>
            <a:endCxn id="43" idx="2"/>
          </p:cNvCxnSpPr>
          <p:nvPr/>
        </p:nvCxnSpPr>
        <p:spPr bwMode="auto">
          <a:xfrm flipH="1" flipV="1">
            <a:off x="4989125" y="5237827"/>
            <a:ext cx="1" cy="5667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C20A9B-5762-C346-AE81-CD22109BD6CF}"/>
              </a:ext>
            </a:extLst>
          </p:cNvPr>
          <p:cNvCxnSpPr/>
          <p:nvPr/>
        </p:nvCxnSpPr>
        <p:spPr bwMode="auto">
          <a:xfrm flipV="1">
            <a:off x="5242934" y="3408469"/>
            <a:ext cx="148229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C20A9B-5762-C346-AE81-CD22109BD6CF}"/>
              </a:ext>
            </a:extLst>
          </p:cNvPr>
          <p:cNvCxnSpPr/>
          <p:nvPr/>
        </p:nvCxnSpPr>
        <p:spPr bwMode="auto">
          <a:xfrm flipV="1">
            <a:off x="3223868" y="3262507"/>
            <a:ext cx="15322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4017759" y="2841172"/>
            <a:ext cx="392113" cy="333375"/>
            <a:chOff x="7089948" y="4360739"/>
            <a:chExt cx="391016" cy="33359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4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85" name="Group 32">
            <a:extLst>
              <a:ext uri="{FF2B5EF4-FFF2-40B4-BE49-F238E27FC236}">
                <a16:creationId xmlns:a16="http://schemas.microsoft.com/office/drawing/2014/main" id="{F434D7F2-614D-B746-B819-32F74009CDBE}"/>
              </a:ext>
            </a:extLst>
          </p:cNvPr>
          <p:cNvGrpSpPr>
            <a:grpSpLocks/>
          </p:cNvGrpSpPr>
          <p:nvPr/>
        </p:nvGrpSpPr>
        <p:grpSpPr bwMode="auto">
          <a:xfrm>
            <a:off x="4017759" y="3505375"/>
            <a:ext cx="392113" cy="333375"/>
            <a:chOff x="7089948" y="4360739"/>
            <a:chExt cx="391016" cy="33359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D330BC9-E21F-7B46-BE05-103BB5C7EF16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7" name="TextBox 34">
              <a:extLst>
                <a:ext uri="{FF2B5EF4-FFF2-40B4-BE49-F238E27FC236}">
                  <a16:creationId xmlns:a16="http://schemas.microsoft.com/office/drawing/2014/main" id="{C88715E5-34B9-5541-B90C-B1BEE4241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EC20A9B-5762-C346-AE81-CD22109BD6CF}"/>
              </a:ext>
            </a:extLst>
          </p:cNvPr>
          <p:cNvCxnSpPr/>
          <p:nvPr/>
        </p:nvCxnSpPr>
        <p:spPr bwMode="auto">
          <a:xfrm>
            <a:off x="3223868" y="3408469"/>
            <a:ext cx="153221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08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92</Words>
  <Application>Microsoft Office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May, Dave</dc:creator>
  <cp:lastModifiedBy>Marcia Johnston</cp:lastModifiedBy>
  <cp:revision>30</cp:revision>
  <dcterms:created xsi:type="dcterms:W3CDTF">2020-02-10T16:56:42Z</dcterms:created>
  <dcterms:modified xsi:type="dcterms:W3CDTF">2020-11-11T20:51:04Z</dcterms:modified>
</cp:coreProperties>
</file>