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8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E20B-6FC3-4B55-AE68-5D68E1FCEE0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6659D-6E21-413B-96FD-2B807B15C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NULL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32" Type="http://schemas.openxmlformats.org/officeDocument/2006/relationships/image" Target="../media/image12.png"/><Relationship Id="rId15" Type="http://schemas.openxmlformats.org/officeDocument/2006/relationships/image" Target="../media/image5.png"/><Relationship Id="rId28" Type="http://schemas.openxmlformats.org/officeDocument/2006/relationships/image" Target="../media/image8.png"/><Relationship Id="rId10" Type="http://schemas.openxmlformats.org/officeDocument/2006/relationships/image" Target="NULL"/><Relationship Id="rId19" Type="http://schemas.microsoft.com/office/2007/relationships/hdphoto" Target="../media/hdphoto1.wdp"/><Relationship Id="rId31" Type="http://schemas.openxmlformats.org/officeDocument/2006/relationships/image" Target="../media/image11.png"/><Relationship Id="rId9" Type="http://schemas.openxmlformats.org/officeDocument/2006/relationships/image" Target="../media/image2.png"/><Relationship Id="rId14" Type="http://schemas.openxmlformats.org/officeDocument/2006/relationships/image" Target="NULL"/><Relationship Id="rId4" Type="http://schemas.openxmlformats.org/officeDocument/2006/relationships/image" Target="NULL"/><Relationship Id="rId27" Type="http://schemas.openxmlformats.org/officeDocument/2006/relationships/image" Target="../media/image16.svg"/><Relationship Id="rId3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587851" y="1153043"/>
            <a:ext cx="2489659" cy="218808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457257" y="1139984"/>
            <a:ext cx="2474928" cy="220114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4" y="1026373"/>
            <a:ext cx="7967555" cy="47648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452159" y="3471083"/>
            <a:ext cx="2478617" cy="208065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3"/>
            <a:ext cx="10160785" cy="57712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2318526" y="713846"/>
            <a:ext cx="2755268" cy="494262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443956" y="1139800"/>
            <a:ext cx="274320" cy="274320"/>
          </a:xfrm>
          <a:prstGeom prst="rect">
            <a:avLst/>
          </a:prstGeom>
        </p:spPr>
      </p:pic>
      <p:pic>
        <p:nvPicPr>
          <p:cNvPr id="13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460195" y="3460080"/>
            <a:ext cx="274320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589831" y="3456731"/>
            <a:ext cx="2487679" cy="20950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447646" y="713846"/>
            <a:ext cx="2782099" cy="49591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598979" y="1154996"/>
            <a:ext cx="274320" cy="274320"/>
          </a:xfrm>
          <a:prstGeom prst="rect">
            <a:avLst/>
          </a:prstGeom>
        </p:spPr>
      </p:pic>
      <p:pic>
        <p:nvPicPr>
          <p:cNvPr id="17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614380" y="346008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607352" y="2782881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2877500" y="2345626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7937199" y="2782881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8206998" y="2342777"/>
            <a:ext cx="469900" cy="469900"/>
          </a:xfrm>
          <a:prstGeom prst="rect">
            <a:avLst/>
          </a:prstGeom>
        </p:spPr>
      </p:pic>
      <p:pic>
        <p:nvPicPr>
          <p:cNvPr id="22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049378" y="2353238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650469" y="2861403"/>
            <a:ext cx="1239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691468" y="2287940"/>
            <a:ext cx="4188593" cy="9384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6B351-43A6-B343-A6F4-384D5D848110}"/>
              </a:ext>
            </a:extLst>
          </p:cNvPr>
          <p:cNvSpPr txBox="1"/>
          <p:nvPr/>
        </p:nvSpPr>
        <p:spPr>
          <a:xfrm>
            <a:off x="9562707" y="1893750"/>
            <a:ext cx="1808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1E6C9D57-E27A-9545-98D1-3EA9BCF3E329}"/>
              </a:ext>
            </a:extLst>
          </p:cNvPr>
          <p:cNvSpPr txBox="1"/>
          <p:nvPr/>
        </p:nvSpPr>
        <p:spPr>
          <a:xfrm>
            <a:off x="9560692" y="3146334"/>
            <a:ext cx="183465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614380" y="2817284"/>
            <a:ext cx="1239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04879" y="2345626"/>
            <a:ext cx="469900" cy="469900"/>
          </a:xfrm>
          <a:prstGeom prst="rect">
            <a:avLst/>
          </a:prstGeom>
        </p:spPr>
      </p:pic>
      <p:sp>
        <p:nvSpPr>
          <p:cNvPr id="43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983" y="1847602"/>
            <a:ext cx="2270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alancer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354" y="11399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354" y="23843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91" y="1414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9">
            <a:extLst>
              <a:ext uri="{FF2B5EF4-FFF2-40B4-BE49-F238E27FC236}">
                <a16:creationId xmlns:a16="http://schemas.microsoft.com/office/drawing/2014/main" id="{BCCFB2A3-EFC5-A842-A9B5-2A52004C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06" y="7545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11">
            <a:extLst>
              <a:ext uri="{FF2B5EF4-FFF2-40B4-BE49-F238E27FC236}">
                <a16:creationId xmlns:a16="http://schemas.microsoft.com/office/drawing/2014/main" id="{5261A0E9-0F8B-A744-B6C0-E3C0F7CA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85" y="2290932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">
            <a:extLst>
              <a:ext uri="{FF2B5EF4-FFF2-40B4-BE49-F238E27FC236}">
                <a16:creationId xmlns:a16="http://schemas.microsoft.com/office/drawing/2014/main" id="{1E6C9D57-E27A-9545-98D1-3EA9BCF3E329}"/>
              </a:ext>
            </a:extLst>
          </p:cNvPr>
          <p:cNvSpPr txBox="1"/>
          <p:nvPr/>
        </p:nvSpPr>
        <p:spPr>
          <a:xfrm>
            <a:off x="4876679" y="1152317"/>
            <a:ext cx="183465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rot="5400000" flipH="1" flipV="1">
            <a:off x="4595571" y="1333843"/>
            <a:ext cx="695652" cy="119999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915A0DD7-EAA4-1C42-B94C-58D3C0B16B88}"/>
              </a:ext>
            </a:extLst>
          </p:cNvPr>
          <p:cNvSpPr/>
          <p:nvPr/>
        </p:nvSpPr>
        <p:spPr>
          <a:xfrm rot="5400000" flipH="1">
            <a:off x="6239960" y="1363161"/>
            <a:ext cx="695871" cy="11498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O'Neal, Anna</cp:lastModifiedBy>
  <cp:revision>7</cp:revision>
  <dcterms:created xsi:type="dcterms:W3CDTF">2020-12-28T16:57:42Z</dcterms:created>
  <dcterms:modified xsi:type="dcterms:W3CDTF">2021-01-28T17:36:15Z</dcterms:modified>
</cp:coreProperties>
</file>