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9394A4-6B35-4FD5-BABB-FC949BBDFBC9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64"/>
    <a:srgbClr val="7F8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9" d="100"/>
          <a:sy n="89" d="100"/>
        </p:scale>
        <p:origin x="96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7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4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0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3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12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8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3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5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4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25875-05B7-45BB-A1E2-9D73BEC1EB04}" type="datetimeFigureOut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AF77-554B-4C3B-B5F6-86E7A77FCC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0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NULL"/><Relationship Id="rId18" Type="http://schemas.openxmlformats.org/officeDocument/2006/relationships/image" Target="../media/image7.png"/><Relationship Id="rId39" Type="http://schemas.openxmlformats.org/officeDocument/2006/relationships/image" Target="../media/image14.png"/><Relationship Id="rId3" Type="http://schemas.openxmlformats.org/officeDocument/2006/relationships/image" Target="NULL"/><Relationship Id="rId34" Type="http://schemas.openxmlformats.org/officeDocument/2006/relationships/image" Target="../media/image9.png"/><Relationship Id="rId7" Type="http://schemas.openxmlformats.org/officeDocument/2006/relationships/image" Target="NULL"/><Relationship Id="rId12" Type="http://schemas.openxmlformats.org/officeDocument/2006/relationships/image" Target="../media/image5.png"/><Relationship Id="rId17" Type="http://schemas.openxmlformats.org/officeDocument/2006/relationships/image" Target="NULL"/><Relationship Id="rId33" Type="http://schemas.openxmlformats.org/officeDocument/2006/relationships/image" Target="../media/image8.png"/><Relationship Id="rId38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image" Target="../media/image12.png"/><Relationship Id="rId40" Type="http://schemas.openxmlformats.org/officeDocument/2006/relationships/image" Target="../media/image15.png"/><Relationship Id="rId36" Type="http://schemas.openxmlformats.org/officeDocument/2006/relationships/image" Target="../media/image11.png"/><Relationship Id="rId10" Type="http://schemas.openxmlformats.org/officeDocument/2006/relationships/image" Target="../media/image4.png"/><Relationship Id="rId19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NULL"/><Relationship Id="rId14" Type="http://schemas.openxmlformats.org/officeDocument/2006/relationships/image" Target="../media/image6.png"/><Relationship Id="rId3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762000" y="381000"/>
            <a:ext cx="9375430" cy="5638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66960" y="381000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393779" y="1345795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393780" y="1345795"/>
            <a:ext cx="274320" cy="2743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390848" y="2895600"/>
            <a:ext cx="2746132" cy="19812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390849" y="2895600"/>
            <a:ext cx="274320" cy="2743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690656" y="1681257"/>
            <a:ext cx="4421343" cy="10184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</a:t>
            </a: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Scaling</a:t>
            </a:r>
          </a:p>
          <a:p>
            <a:pPr algn="ctr"/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736227" y="1681257"/>
            <a:ext cx="330200" cy="330200"/>
          </a:xfrm>
          <a:prstGeom prst="rect">
            <a:avLst/>
          </a:prstGeom>
        </p:spPr>
      </p:pic>
      <p:pic>
        <p:nvPicPr>
          <p:cNvPr id="24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139515" y="1866208"/>
            <a:ext cx="469900" cy="46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617813" y="2311617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469980" y="2314041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9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853251" y="1828800"/>
            <a:ext cx="469900" cy="4699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690677" y="1345795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690678" y="1345795"/>
            <a:ext cx="274320" cy="27432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687746" y="2895599"/>
            <a:ext cx="2746132" cy="198120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687747" y="2895600"/>
            <a:ext cx="274320" cy="27432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613402" y="2288171"/>
            <a:ext cx="151330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7137402" y="2290595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7520673" y="1805354"/>
            <a:ext cx="469900" cy="469900"/>
          </a:xfrm>
          <a:prstGeom prst="rect">
            <a:avLst/>
          </a:prstGeom>
        </p:spPr>
      </p:pic>
      <p:pic>
        <p:nvPicPr>
          <p:cNvPr id="54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Blur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6134102" y="1866208"/>
            <a:ext cx="469900" cy="4699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914400" y="1019838"/>
            <a:ext cx="7708254" cy="469596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1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198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317580" y="704361"/>
            <a:ext cx="2884905" cy="516303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5624097" y="704362"/>
            <a:ext cx="2884905" cy="516303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6" name="Graphic 23">
            <a:extLst>
              <a:ext uri="{FF2B5EF4-FFF2-40B4-BE49-F238E27FC236}">
                <a16:creationId xmlns:a16="http://schemas.microsoft.com/office/drawing/2014/main" id="{E5F6AC04-C349-254C-8012-835D0BB0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190" y="342900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2624447" y="3429000"/>
            <a:ext cx="1370124" cy="113490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 1</a:t>
            </a: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" name="Graphic 23">
            <a:extLst>
              <a:ext uri="{FF2B5EF4-FFF2-40B4-BE49-F238E27FC236}">
                <a16:creationId xmlns:a16="http://schemas.microsoft.com/office/drawing/2014/main" id="{E5F6AC04-C349-254C-8012-835D0BB0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316" y="342900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20">
            <a:extLst>
              <a:ext uri="{FF2B5EF4-FFF2-40B4-BE49-F238E27FC236}">
                <a16:creationId xmlns:a16="http://schemas.microsoft.com/office/drawing/2014/main" id="{299DEEBF-82E8-184A-AA82-AF0D7BA00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195749"/>
            <a:ext cx="1447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Root EBS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2" name="Graphic 16">
            <a:extLst>
              <a:ext uri="{FF2B5EF4-FFF2-40B4-BE49-F238E27FC236}">
                <a16:creationId xmlns:a16="http://schemas.microsoft.com/office/drawing/2014/main" id="{9215E007-57C0-7549-8C66-76C2A44C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317" y="37676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20">
            <a:extLst>
              <a:ext uri="{FF2B5EF4-FFF2-40B4-BE49-F238E27FC236}">
                <a16:creationId xmlns:a16="http://schemas.microsoft.com/office/drawing/2014/main" id="{299DEEBF-82E8-184A-AA82-AF0D7BA00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95749"/>
            <a:ext cx="1447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Root EBS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Graphic 16">
            <a:extLst>
              <a:ext uri="{FF2B5EF4-FFF2-40B4-BE49-F238E27FC236}">
                <a16:creationId xmlns:a16="http://schemas.microsoft.com/office/drawing/2014/main" id="{9215E007-57C0-7549-8C66-76C2A44C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917" y="37683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6">
            <a:extLst>
              <a:ext uri="{FF2B5EF4-FFF2-40B4-BE49-F238E27FC236}">
                <a16:creationId xmlns:a16="http://schemas.microsoft.com/office/drawing/2014/main" id="{82008BFB-C29A-764F-AE60-207E68BAC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2900" y="5220274"/>
            <a:ext cx="13835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FSx file system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with SQL Server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74E8D842-9A63-3B48-8933-013E4B938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407" y="4800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8961844" y="6560483"/>
            <a:ext cx="3159711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ts val="16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sz="1600" dirty="0" smtClean="0"/>
              <a:t>Failover </a:t>
            </a:r>
            <a:r>
              <a:rPr lang="en-US" sz="1600" dirty="0"/>
              <a:t>Cluster </a:t>
            </a:r>
            <a:r>
              <a:rPr lang="en-US" sz="1600" dirty="0" smtClean="0"/>
              <a:t>Instance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843696" y="3429789"/>
            <a:ext cx="1344019" cy="113412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 2</a:t>
            </a: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Graphic 18">
            <a:extLst>
              <a:ext uri="{FF2B5EF4-FFF2-40B4-BE49-F238E27FC236}">
                <a16:creationId xmlns:a16="http://schemas.microsoft.com/office/drawing/2014/main" id="{38AC961A-9071-BA4D-B3F5-9AFF16970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357" y="90326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2">
            <a:extLst>
              <a:ext uri="{FF2B5EF4-FFF2-40B4-BE49-F238E27FC236}">
                <a16:creationId xmlns:a16="http://schemas.microsoft.com/office/drawing/2014/main" id="{47F81941-E065-2E4A-B954-D8477E4AE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1712" y="1666856"/>
            <a:ext cx="2281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FSx for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Windows File Server</a:t>
            </a:r>
          </a:p>
        </p:txBody>
      </p:sp>
      <p:pic>
        <p:nvPicPr>
          <p:cNvPr id="50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556" y="3429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1">
            <a:extLst>
              <a:ext uri="{FF2B5EF4-FFF2-40B4-BE49-F238E27FC236}">
                <a16:creationId xmlns:a16="http://schemas.microsoft.com/office/drawing/2014/main" id="{BBEC601B-D650-7947-9D7F-6579E299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4319" y="4191000"/>
            <a:ext cx="22923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Secrets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55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174" y="46317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9349" y="5393700"/>
            <a:ext cx="22923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Systems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59" name="Graphic 7">
            <a:extLst>
              <a:ext uri="{FF2B5EF4-FFF2-40B4-BE49-F238E27FC236}">
                <a16:creationId xmlns:a16="http://schemas.microsoft.com/office/drawing/2014/main" id="{33D38E42-4821-6747-AD61-92388D65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174" y="226702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9">
            <a:extLst>
              <a:ext uri="{FF2B5EF4-FFF2-40B4-BE49-F238E27FC236}">
                <a16:creationId xmlns:a16="http://schemas.microsoft.com/office/drawing/2014/main" id="{80F5350D-68B2-F643-B739-B5C1DA9E3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6388" y="3030326"/>
            <a:ext cx="14209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Directory Service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Elbow Connector 6"/>
          <p:cNvCxnSpPr>
            <a:stCxn id="89" idx="2"/>
            <a:endCxn id="79" idx="3"/>
          </p:cNvCxnSpPr>
          <p:nvPr/>
        </p:nvCxnSpPr>
        <p:spPr>
          <a:xfrm rot="5400000">
            <a:off x="5592512" y="4106005"/>
            <a:ext cx="465291" cy="1381099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67" idx="2"/>
            <a:endCxn id="79" idx="1"/>
          </p:cNvCxnSpPr>
          <p:nvPr/>
        </p:nvCxnSpPr>
        <p:spPr>
          <a:xfrm rot="16200000" flipH="1">
            <a:off x="3760813" y="4112605"/>
            <a:ext cx="465291" cy="1367898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2438400" y="3239004"/>
            <a:ext cx="4953000" cy="148529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WSFC cluster:</a:t>
            </a:r>
            <a:b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On FCI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39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68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Marcia Johnston</cp:lastModifiedBy>
  <cp:revision>38</cp:revision>
  <dcterms:created xsi:type="dcterms:W3CDTF">2019-12-05T18:09:56Z</dcterms:created>
  <dcterms:modified xsi:type="dcterms:W3CDTF">2021-04-24T00:20:37Z</dcterms:modified>
</cp:coreProperties>
</file>