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74DE-2FE6-4CCC-8A19-EBE39DEAE0B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725E92-8343-4852-AEB3-E8B8C2A4DB76}"/>
              </a:ext>
            </a:extLst>
          </p:cNvPr>
          <p:cNvSpPr/>
          <p:nvPr/>
        </p:nvSpPr>
        <p:spPr>
          <a:xfrm>
            <a:off x="2560346" y="1737360"/>
            <a:ext cx="237744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96D1C-4707-4228-B09B-479FE76C061D}"/>
              </a:ext>
            </a:extLst>
          </p:cNvPr>
          <p:cNvSpPr/>
          <p:nvPr/>
        </p:nvSpPr>
        <p:spPr>
          <a:xfrm>
            <a:off x="1463104" y="548640"/>
            <a:ext cx="8686800" cy="6583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CC6E-3D0E-4B09-A41F-21FA618A6F84}"/>
              </a:ext>
            </a:extLst>
          </p:cNvPr>
          <p:cNvSpPr/>
          <p:nvPr/>
        </p:nvSpPr>
        <p:spPr>
          <a:xfrm>
            <a:off x="3840475" y="2194616"/>
            <a:ext cx="39319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4ED9B5-BD0C-44F8-B990-33951BB3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F35210-B088-4467-917C-5B28EDA2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935" y="219461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F60DEA-3C1C-442B-874E-B5C26E2000E5}"/>
              </a:ext>
            </a:extLst>
          </p:cNvPr>
          <p:cNvSpPr/>
          <p:nvPr/>
        </p:nvSpPr>
        <p:spPr>
          <a:xfrm>
            <a:off x="2011645" y="1280160"/>
            <a:ext cx="7680960" cy="5486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BBAD211-CD53-41E5-A418-29A6D9C8C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680" y="1280160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F59AE5-9CB1-4AB1-8646-117F1E7376B2}"/>
              </a:ext>
            </a:extLst>
          </p:cNvPr>
          <p:cNvSpPr/>
          <p:nvPr/>
        </p:nvSpPr>
        <p:spPr>
          <a:xfrm>
            <a:off x="2468905" y="914400"/>
            <a:ext cx="2560320" cy="6035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3CA71-AB27-4448-8B33-A77161BD0315}"/>
              </a:ext>
            </a:extLst>
          </p:cNvPr>
          <p:cNvSpPr/>
          <p:nvPr/>
        </p:nvSpPr>
        <p:spPr>
          <a:xfrm>
            <a:off x="2560346" y="4389152"/>
            <a:ext cx="237744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7EEE593-2A61-4AEF-AEB7-0A13CC49E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0320" y="4389152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3EDE38-6688-4AE4-8E01-AB9224F48F34}"/>
              </a:ext>
            </a:extLst>
          </p:cNvPr>
          <p:cNvSpPr/>
          <p:nvPr/>
        </p:nvSpPr>
        <p:spPr>
          <a:xfrm>
            <a:off x="3840475" y="4837092"/>
            <a:ext cx="3931920" cy="9144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6" name="Graphic 60">
            <a:extLst>
              <a:ext uri="{FF2B5EF4-FFF2-40B4-BE49-F238E27FC236}">
                <a16:creationId xmlns:a16="http://schemas.microsoft.com/office/drawing/2014/main" id="{8DF06B46-5E5F-4DF6-B3B3-04679C09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487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57E124F5-E4FE-4099-B487-85417635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532985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50" name="Graphic 60">
            <a:extLst>
              <a:ext uri="{FF2B5EF4-FFF2-40B4-BE49-F238E27FC236}">
                <a16:creationId xmlns:a16="http://schemas.microsoft.com/office/drawing/2014/main" id="{9397DAD8-F309-4D3F-A527-0BA965EB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5867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DD9AE7F2-8BBC-4714-9863-7C2C92F0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63220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FEB85BFD-F079-4D9D-AC47-A214C45E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66" y="320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E11772E4-E100-498B-9983-FA20B81B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282" y="36525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86" name="Graphic 60">
            <a:extLst>
              <a:ext uri="{FF2B5EF4-FFF2-40B4-BE49-F238E27FC236}">
                <a16:creationId xmlns:a16="http://schemas.microsoft.com/office/drawing/2014/main" id="{087DC6D0-9F09-46AF-B444-E62D485C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CEA9FABD-53D4-4C82-9E09-E762B6B5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75968193-1893-46FA-B931-91913027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372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35">
            <a:extLst>
              <a:ext uri="{FF2B5EF4-FFF2-40B4-BE49-F238E27FC236}">
                <a16:creationId xmlns:a16="http://schemas.microsoft.com/office/drawing/2014/main" id="{886ECFA0-1A72-4812-A791-35ED1558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8AF5E933-A531-408E-BB02-328A8C6171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0320" y="1737421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AA558BE-F597-47C5-8B80-EAF237F66AE4}"/>
              </a:ext>
            </a:extLst>
          </p:cNvPr>
          <p:cNvSpPr/>
          <p:nvPr/>
        </p:nvSpPr>
        <p:spPr>
          <a:xfrm>
            <a:off x="6699047" y="1737360"/>
            <a:ext cx="237744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164F1B-CB0B-437A-921C-C9BF457CDBF0}"/>
              </a:ext>
            </a:extLst>
          </p:cNvPr>
          <p:cNvSpPr/>
          <p:nvPr/>
        </p:nvSpPr>
        <p:spPr>
          <a:xfrm>
            <a:off x="6607606" y="914400"/>
            <a:ext cx="2560320" cy="6035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38D8F9-8806-460F-8976-8D42340C3F84}"/>
              </a:ext>
            </a:extLst>
          </p:cNvPr>
          <p:cNvSpPr/>
          <p:nvPr/>
        </p:nvSpPr>
        <p:spPr>
          <a:xfrm>
            <a:off x="6699047" y="4389152"/>
            <a:ext cx="237744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8E56D2B9-FF1E-4F7D-B411-C6F4F9347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2552" y="4389152"/>
            <a:ext cx="381000" cy="381000"/>
          </a:xfrm>
          <a:prstGeom prst="rect">
            <a:avLst/>
          </a:prstGeom>
        </p:spPr>
      </p:pic>
      <p:pic>
        <p:nvPicPr>
          <p:cNvPr id="48" name="Graphic 60">
            <a:extLst>
              <a:ext uri="{FF2B5EF4-FFF2-40B4-BE49-F238E27FC236}">
                <a16:creationId xmlns:a16="http://schemas.microsoft.com/office/drawing/2014/main" id="{09BF9155-A4D6-48C1-9C61-EAA23879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51" y="487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42CEAEF9-542F-4042-AFAD-7532F3796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667" y="532985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E1AA6821-8B73-4EC1-A855-AEC94DFB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51" y="5867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D480B66A-A196-441D-AB4E-8FE239F4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667" y="63220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4DE34AA-69CD-413B-B736-AACF69AF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320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8A8AB408-EE93-46FF-B863-D84498EE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983" y="36525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E9B4F254-E2CB-4B9D-937E-2BEF1DA7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973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9" name="TextBox 17">
            <a:extLst>
              <a:ext uri="{FF2B5EF4-FFF2-40B4-BE49-F238E27FC236}">
                <a16:creationId xmlns:a16="http://schemas.microsoft.com/office/drawing/2014/main" id="{A69DD674-D7EA-466D-A882-4BF69D52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068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4828C4FD-EAE1-4C81-BB69-AE30E322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7851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5">
            <a:extLst>
              <a:ext uri="{FF2B5EF4-FFF2-40B4-BE49-F238E27FC236}">
                <a16:creationId xmlns:a16="http://schemas.microsoft.com/office/drawing/2014/main" id="{54AD47B4-7130-43E5-8037-0CC0841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CC88699-ABF5-4D9E-8C2E-FA6166CF9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02552" y="1737421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10FAA54-3D4D-4047-9D25-1C900A19BF6E}"/>
              </a:ext>
            </a:extLst>
          </p:cNvPr>
          <p:cNvSpPr/>
          <p:nvPr/>
        </p:nvSpPr>
        <p:spPr>
          <a:xfrm>
            <a:off x="3840475" y="5831964"/>
            <a:ext cx="3931920" cy="73152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6F2C3E7F-29AE-4443-9D8E-08245E348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817" y="1505439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2E14D5F-BF1A-49ED-9D92-D56050E5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22" y="104823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7745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22</cp:revision>
  <dcterms:created xsi:type="dcterms:W3CDTF">2022-06-23T12:37:15Z</dcterms:created>
  <dcterms:modified xsi:type="dcterms:W3CDTF">2022-06-29T20:46:38Z</dcterms:modified>
</cp:coreProperties>
</file>