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56" r:id="rId6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9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74DE-2FE6-4CCC-8A19-EBE39DEAE0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1F19-BEF2-4C3A-B4F8-1D504DC5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1725E92-8343-4852-AEB3-E8B8C2A4DB76}"/>
              </a:ext>
            </a:extLst>
          </p:cNvPr>
          <p:cNvSpPr/>
          <p:nvPr/>
        </p:nvSpPr>
        <p:spPr>
          <a:xfrm>
            <a:off x="2652034" y="173736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65FBEF-82FF-46DD-9DD3-75DA02BC187A}"/>
              </a:ext>
            </a:extLst>
          </p:cNvPr>
          <p:cNvSpPr/>
          <p:nvPr/>
        </p:nvSpPr>
        <p:spPr>
          <a:xfrm>
            <a:off x="9946078" y="3676534"/>
            <a:ext cx="2011680" cy="2103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96D1C-4707-4228-B09B-479FE76C061D}"/>
              </a:ext>
            </a:extLst>
          </p:cNvPr>
          <p:cNvSpPr/>
          <p:nvPr/>
        </p:nvSpPr>
        <p:spPr>
          <a:xfrm>
            <a:off x="1737421" y="548640"/>
            <a:ext cx="74980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CC6E-3D0E-4B09-A41F-21FA618A6F84}"/>
              </a:ext>
            </a:extLst>
          </p:cNvPr>
          <p:cNvSpPr/>
          <p:nvPr/>
        </p:nvSpPr>
        <p:spPr>
          <a:xfrm>
            <a:off x="3678952" y="2194616"/>
            <a:ext cx="3863179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24ED9B5-BD0C-44F8-B990-33951BB3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7421" y="548640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F35210-B088-4467-917C-5B28EDA28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4112" y="2194616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F60DEA-3C1C-442B-874E-B5C26E2000E5}"/>
              </a:ext>
            </a:extLst>
          </p:cNvPr>
          <p:cNvSpPr/>
          <p:nvPr/>
        </p:nvSpPr>
        <p:spPr>
          <a:xfrm>
            <a:off x="2011737" y="1280160"/>
            <a:ext cx="6949440" cy="52120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BBAD211-CD53-41E5-A418-29A6D9C8C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1738" y="1280160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83058F-2485-4FCE-8D93-F06A79DC9FA3}"/>
              </a:ext>
            </a:extLst>
          </p:cNvPr>
          <p:cNvSpPr/>
          <p:nvPr/>
        </p:nvSpPr>
        <p:spPr>
          <a:xfrm>
            <a:off x="6309371" y="914400"/>
            <a:ext cx="2468880" cy="56692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F59AE5-9CB1-4AB1-8646-117F1E7376B2}"/>
              </a:ext>
            </a:extLst>
          </p:cNvPr>
          <p:cNvSpPr/>
          <p:nvPr/>
        </p:nvSpPr>
        <p:spPr>
          <a:xfrm>
            <a:off x="2468880" y="914400"/>
            <a:ext cx="2468880" cy="56692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3CA71-AB27-4448-8B33-A77161BD0315}"/>
              </a:ext>
            </a:extLst>
          </p:cNvPr>
          <p:cNvSpPr/>
          <p:nvPr/>
        </p:nvSpPr>
        <p:spPr>
          <a:xfrm>
            <a:off x="2652034" y="4114810"/>
            <a:ext cx="2103120" cy="2286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7EEE593-2A61-4AEF-AEB7-0A13CC49E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1686" y="4114810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DA94F56-3AD7-4145-93DA-DF74F880A68D}"/>
              </a:ext>
            </a:extLst>
          </p:cNvPr>
          <p:cNvSpPr/>
          <p:nvPr/>
        </p:nvSpPr>
        <p:spPr>
          <a:xfrm>
            <a:off x="11247077" y="640153"/>
            <a:ext cx="1765300" cy="88900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EDE38-6688-4AE4-8E01-AB9224F48F34}"/>
              </a:ext>
            </a:extLst>
          </p:cNvPr>
          <p:cNvSpPr/>
          <p:nvPr/>
        </p:nvSpPr>
        <p:spPr>
          <a:xfrm>
            <a:off x="11429955" y="1094814"/>
            <a:ext cx="1765300" cy="88900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46" name="Graphic 60">
            <a:extLst>
              <a:ext uri="{FF2B5EF4-FFF2-40B4-BE49-F238E27FC236}">
                <a16:creationId xmlns:a16="http://schemas.microsoft.com/office/drawing/2014/main" id="{8DF06B46-5E5F-4DF6-B3B3-04679C09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74" y="46098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6">
            <a:extLst>
              <a:ext uri="{FF2B5EF4-FFF2-40B4-BE49-F238E27FC236}">
                <a16:creationId xmlns:a16="http://schemas.microsoft.com/office/drawing/2014/main" id="{57E124F5-E4FE-4099-B487-85417635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090" y="506475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</a:p>
        </p:txBody>
      </p:sp>
      <p:pic>
        <p:nvPicPr>
          <p:cNvPr id="50" name="Graphic 60">
            <a:extLst>
              <a:ext uri="{FF2B5EF4-FFF2-40B4-BE49-F238E27FC236}">
                <a16:creationId xmlns:a16="http://schemas.microsoft.com/office/drawing/2014/main" id="{9397DAD8-F309-4D3F-A527-0BA965EB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74" y="55033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DD9AE7F2-8BBC-4714-9863-7C2C92F0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090" y="595829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FS</a:t>
            </a:r>
          </a:p>
        </p:txBody>
      </p:sp>
      <p:pic>
        <p:nvPicPr>
          <p:cNvPr id="58" name="Graphic 60">
            <a:extLst>
              <a:ext uri="{FF2B5EF4-FFF2-40B4-BE49-F238E27FC236}">
                <a16:creationId xmlns:a16="http://schemas.microsoft.com/office/drawing/2014/main" id="{D178C2A7-E1C2-4F08-8BEA-9C29F71C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447" y="48897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71C773D4-1C6C-4949-83FB-D64B5B7F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1257" y="534470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pic>
        <p:nvPicPr>
          <p:cNvPr id="60" name="Graphic 60">
            <a:extLst>
              <a:ext uri="{FF2B5EF4-FFF2-40B4-BE49-F238E27FC236}">
                <a16:creationId xmlns:a16="http://schemas.microsoft.com/office/drawing/2014/main" id="{D7F8179E-2E91-434F-96B6-88B10301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647" y="4122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7C57CC48-F636-47EE-9FCC-0AB3D041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457" y="457738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2479B1EB-9C0E-4D40-9C86-E5227B5A2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5492" y="457121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35">
            <a:extLst>
              <a:ext uri="{FF2B5EF4-FFF2-40B4-BE49-F238E27FC236}">
                <a16:creationId xmlns:a16="http://schemas.microsoft.com/office/drawing/2014/main" id="{EDE5E0A9-D73F-40F9-8B01-45A00F7C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275" y="4122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F0362AB0-3DF5-4494-A9D5-90A6212A0F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45954" y="3676535"/>
            <a:ext cx="381000" cy="381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6613A74-AAD9-438D-ACB3-9E65775D42AF}"/>
              </a:ext>
            </a:extLst>
          </p:cNvPr>
          <p:cNvSpPr/>
          <p:nvPr/>
        </p:nvSpPr>
        <p:spPr>
          <a:xfrm>
            <a:off x="12510951" y="3672840"/>
            <a:ext cx="2011680" cy="2103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995FC74A-0C73-49E9-BBE1-84725FE6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320" y="4886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144FF6B2-9802-4BCF-8DF7-5C96972A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6130" y="534101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sp>
        <p:nvSpPr>
          <p:cNvPr id="70" name="TextBox 16">
            <a:extLst>
              <a:ext uri="{FF2B5EF4-FFF2-40B4-BE49-F238E27FC236}">
                <a16:creationId xmlns:a16="http://schemas.microsoft.com/office/drawing/2014/main" id="{DFFE3F96-65FE-4B2F-8007-0B22781C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330" y="457368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68A25840-668E-4ED5-ABDB-920C2FC6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0365" y="456752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72" name="Graphic 35">
            <a:extLst>
              <a:ext uri="{FF2B5EF4-FFF2-40B4-BE49-F238E27FC236}">
                <a16:creationId xmlns:a16="http://schemas.microsoft.com/office/drawing/2014/main" id="{999E0730-3B79-466E-83D1-5A6C7ACA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008" y="41187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463CA727-AFF0-48BC-86A2-2C21DFD8A4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10827" y="3672841"/>
            <a:ext cx="381000" cy="381000"/>
          </a:xfrm>
          <a:prstGeom prst="rect">
            <a:avLst/>
          </a:prstGeom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8C89C68B-B8E4-4137-8DD5-86EFB9D44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032" y="41270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60">
            <a:extLst>
              <a:ext uri="{FF2B5EF4-FFF2-40B4-BE49-F238E27FC236}">
                <a16:creationId xmlns:a16="http://schemas.microsoft.com/office/drawing/2014/main" id="{FEB85BFD-F079-4D9D-AC47-A214C45E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74" y="31375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E11772E4-E100-498B-9983-FA20B81BC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090" y="3592509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pic>
        <p:nvPicPr>
          <p:cNvPr id="86" name="Graphic 60">
            <a:extLst>
              <a:ext uri="{FF2B5EF4-FFF2-40B4-BE49-F238E27FC236}">
                <a16:creationId xmlns:a16="http://schemas.microsoft.com/office/drawing/2014/main" id="{087DC6D0-9F09-46AF-B444-E62D485C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30" y="2310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6">
            <a:extLst>
              <a:ext uri="{FF2B5EF4-FFF2-40B4-BE49-F238E27FC236}">
                <a16:creationId xmlns:a16="http://schemas.microsoft.com/office/drawing/2014/main" id="{CEA9FABD-53D4-4C82-9E09-E762B6B5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340" y="276519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75968193-1893-46FA-B931-91913027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372" y="275902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9" name="Graphic 35">
            <a:extLst>
              <a:ext uri="{FF2B5EF4-FFF2-40B4-BE49-F238E27FC236}">
                <a16:creationId xmlns:a16="http://schemas.microsoft.com/office/drawing/2014/main" id="{886ECFA0-1A72-4812-A791-35ED1558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55" y="2310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8AF5E933-A531-408E-BB02-328A8C6171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2134" y="1737421"/>
            <a:ext cx="381000" cy="381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3969549-1025-43B8-AB47-6F3524FF07AD}"/>
              </a:ext>
            </a:extLst>
          </p:cNvPr>
          <p:cNvSpPr/>
          <p:nvPr/>
        </p:nvSpPr>
        <p:spPr>
          <a:xfrm>
            <a:off x="6492240" y="173736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2" name="Graphic 60">
            <a:extLst>
              <a:ext uri="{FF2B5EF4-FFF2-40B4-BE49-F238E27FC236}">
                <a16:creationId xmlns:a16="http://schemas.microsoft.com/office/drawing/2014/main" id="{17062FF2-3E68-4DE6-8CE2-FBDCD00A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52" y="31020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84D7C6FB-5BDE-41A9-9496-99F0A2990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762" y="355696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sp>
        <p:nvSpPr>
          <p:cNvPr id="94" name="TextBox 16">
            <a:extLst>
              <a:ext uri="{FF2B5EF4-FFF2-40B4-BE49-F238E27FC236}">
                <a16:creationId xmlns:a16="http://schemas.microsoft.com/office/drawing/2014/main" id="{1BE2777A-E87C-4920-B377-92902D3EA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9778" y="272964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5" name="Graphic 35">
            <a:extLst>
              <a:ext uri="{FF2B5EF4-FFF2-40B4-BE49-F238E27FC236}">
                <a16:creationId xmlns:a16="http://schemas.microsoft.com/office/drawing/2014/main" id="{4FD28EC2-C2FE-4E0D-94BB-94962EEF1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56" y="22747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1546200-1842-4745-BF27-310F29964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2240" y="1737361"/>
            <a:ext cx="381000" cy="381000"/>
          </a:xfrm>
          <a:prstGeom prst="rect">
            <a:avLst/>
          </a:prstGeom>
        </p:spPr>
      </p:pic>
      <p:pic>
        <p:nvPicPr>
          <p:cNvPr id="97" name="Graphic 60">
            <a:extLst>
              <a:ext uri="{FF2B5EF4-FFF2-40B4-BE49-F238E27FC236}">
                <a16:creationId xmlns:a16="http://schemas.microsoft.com/office/drawing/2014/main" id="{8FD78C83-7F8E-4670-ABD5-4FA45E16F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73" y="2283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7">
            <a:extLst>
              <a:ext uri="{FF2B5EF4-FFF2-40B4-BE49-F238E27FC236}">
                <a16:creationId xmlns:a16="http://schemas.microsoft.com/office/drawing/2014/main" id="{FDE1E225-807D-48AE-8C9B-21549524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190" y="273165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</p:spTree>
    <p:extLst>
      <p:ext uri="{BB962C8B-B14F-4D97-AF65-F5344CB8AC3E}">
        <p14:creationId xmlns:p14="http://schemas.microsoft.com/office/powerpoint/2010/main" val="25098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1725E92-8343-4852-AEB3-E8B8C2A4DB76}"/>
              </a:ext>
            </a:extLst>
          </p:cNvPr>
          <p:cNvSpPr/>
          <p:nvPr/>
        </p:nvSpPr>
        <p:spPr>
          <a:xfrm>
            <a:off x="1737403" y="1737360"/>
            <a:ext cx="3200400" cy="16459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65FBEF-82FF-46DD-9DD3-75DA02BC187A}"/>
              </a:ext>
            </a:extLst>
          </p:cNvPr>
          <p:cNvSpPr/>
          <p:nvPr/>
        </p:nvSpPr>
        <p:spPr>
          <a:xfrm>
            <a:off x="11623637" y="7308107"/>
            <a:ext cx="2011680" cy="2103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96D1C-4707-4228-B09B-479FE76C061D}"/>
              </a:ext>
            </a:extLst>
          </p:cNvPr>
          <p:cNvSpPr/>
          <p:nvPr/>
        </p:nvSpPr>
        <p:spPr>
          <a:xfrm>
            <a:off x="731592" y="548640"/>
            <a:ext cx="987552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CC6E-3D0E-4B09-A41F-21FA618A6F84}"/>
              </a:ext>
            </a:extLst>
          </p:cNvPr>
          <p:cNvSpPr/>
          <p:nvPr/>
        </p:nvSpPr>
        <p:spPr>
          <a:xfrm>
            <a:off x="3850969" y="2194616"/>
            <a:ext cx="39319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24ED9B5-BD0C-44F8-B990-33951BB3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1592" y="548640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F35210-B088-4467-917C-5B28EDA28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6429" y="2194616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F60DEA-3C1C-442B-874E-B5C26E2000E5}"/>
              </a:ext>
            </a:extLst>
          </p:cNvPr>
          <p:cNvSpPr/>
          <p:nvPr/>
        </p:nvSpPr>
        <p:spPr>
          <a:xfrm>
            <a:off x="1188787" y="1280160"/>
            <a:ext cx="9052560" cy="52120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BBAD211-CD53-41E5-A418-29A6D9C8C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787" y="1280160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6F59AE5-9CB1-4AB1-8646-117F1E7376B2}"/>
              </a:ext>
            </a:extLst>
          </p:cNvPr>
          <p:cNvSpPr/>
          <p:nvPr/>
        </p:nvSpPr>
        <p:spPr>
          <a:xfrm>
            <a:off x="1645982" y="914400"/>
            <a:ext cx="3383280" cy="56692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3CA71-AB27-4448-8B33-A77161BD0315}"/>
              </a:ext>
            </a:extLst>
          </p:cNvPr>
          <p:cNvSpPr/>
          <p:nvPr/>
        </p:nvSpPr>
        <p:spPr>
          <a:xfrm>
            <a:off x="1737403" y="3566201"/>
            <a:ext cx="3200400" cy="2286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7EEE593-2A61-4AEF-AEB7-0A13CC49E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7421" y="3566201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DA94F56-3AD7-4145-93DA-DF74F880A68D}"/>
              </a:ext>
            </a:extLst>
          </p:cNvPr>
          <p:cNvSpPr/>
          <p:nvPr/>
        </p:nvSpPr>
        <p:spPr>
          <a:xfrm>
            <a:off x="11247077" y="640153"/>
            <a:ext cx="1765300" cy="88900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EDE38-6688-4AE4-8E01-AB9224F48F34}"/>
              </a:ext>
            </a:extLst>
          </p:cNvPr>
          <p:cNvSpPr/>
          <p:nvPr/>
        </p:nvSpPr>
        <p:spPr>
          <a:xfrm>
            <a:off x="11429955" y="1094814"/>
            <a:ext cx="1765300" cy="88900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46" name="Graphic 60">
            <a:extLst>
              <a:ext uri="{FF2B5EF4-FFF2-40B4-BE49-F238E27FC236}">
                <a16:creationId xmlns:a16="http://schemas.microsoft.com/office/drawing/2014/main" id="{8DF06B46-5E5F-4DF6-B3B3-04679C09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52" y="40612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6">
            <a:extLst>
              <a:ext uri="{FF2B5EF4-FFF2-40B4-BE49-F238E27FC236}">
                <a16:creationId xmlns:a16="http://schemas.microsoft.com/office/drawing/2014/main" id="{57E124F5-E4FE-4099-B487-85417635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368" y="451614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</a:p>
        </p:txBody>
      </p:sp>
      <p:pic>
        <p:nvPicPr>
          <p:cNvPr id="50" name="Graphic 60">
            <a:extLst>
              <a:ext uri="{FF2B5EF4-FFF2-40B4-BE49-F238E27FC236}">
                <a16:creationId xmlns:a16="http://schemas.microsoft.com/office/drawing/2014/main" id="{9397DAD8-F309-4D3F-A527-0BA965EB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52" y="49547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DD9AE7F2-8BBC-4714-9863-7C2C92F0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368" y="540968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FS</a:t>
            </a:r>
          </a:p>
        </p:txBody>
      </p:sp>
      <p:pic>
        <p:nvPicPr>
          <p:cNvPr id="58" name="Graphic 60">
            <a:extLst>
              <a:ext uri="{FF2B5EF4-FFF2-40B4-BE49-F238E27FC236}">
                <a16:creationId xmlns:a16="http://schemas.microsoft.com/office/drawing/2014/main" id="{D178C2A7-E1C2-4F08-8BEA-9C29F71C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006" y="85213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71C773D4-1C6C-4949-83FB-D64B5B7F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8816" y="897628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pic>
        <p:nvPicPr>
          <p:cNvPr id="60" name="Graphic 60">
            <a:extLst>
              <a:ext uri="{FF2B5EF4-FFF2-40B4-BE49-F238E27FC236}">
                <a16:creationId xmlns:a16="http://schemas.microsoft.com/office/drawing/2014/main" id="{D7F8179E-2E91-434F-96B6-88B10301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206" y="7754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7C57CC48-F636-47EE-9FCC-0AB3D041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6016" y="820895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2479B1EB-9C0E-4D40-9C86-E5227B5A2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3051" y="820279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35">
            <a:extLst>
              <a:ext uri="{FF2B5EF4-FFF2-40B4-BE49-F238E27FC236}">
                <a16:creationId xmlns:a16="http://schemas.microsoft.com/office/drawing/2014/main" id="{EDE5E0A9-D73F-40F9-8B01-45A00F7C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834" y="7754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F0362AB0-3DF5-4494-A9D5-90A6212A0F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23513" y="7308108"/>
            <a:ext cx="381000" cy="381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6613A74-AAD9-438D-ACB3-9E65775D42AF}"/>
              </a:ext>
            </a:extLst>
          </p:cNvPr>
          <p:cNvSpPr/>
          <p:nvPr/>
        </p:nvSpPr>
        <p:spPr>
          <a:xfrm>
            <a:off x="12510951" y="3672840"/>
            <a:ext cx="2011680" cy="2103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995FC74A-0C73-49E9-BBE1-84725FE6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320" y="4886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144FF6B2-9802-4BCF-8DF7-5C96972A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6130" y="534101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sp>
        <p:nvSpPr>
          <p:cNvPr id="70" name="TextBox 16">
            <a:extLst>
              <a:ext uri="{FF2B5EF4-FFF2-40B4-BE49-F238E27FC236}">
                <a16:creationId xmlns:a16="http://schemas.microsoft.com/office/drawing/2014/main" id="{DFFE3F96-65FE-4B2F-8007-0B22781C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330" y="457368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68A25840-668E-4ED5-ABDB-920C2FC6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0365" y="456752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72" name="Graphic 35">
            <a:extLst>
              <a:ext uri="{FF2B5EF4-FFF2-40B4-BE49-F238E27FC236}">
                <a16:creationId xmlns:a16="http://schemas.microsoft.com/office/drawing/2014/main" id="{999E0730-3B79-466E-83D1-5A6C7ACA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008" y="41187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463CA727-AFF0-48BC-86A2-2C21DFD8A4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10827" y="3672841"/>
            <a:ext cx="381000" cy="381000"/>
          </a:xfrm>
          <a:prstGeom prst="rect">
            <a:avLst/>
          </a:prstGeom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8C89C68B-B8E4-4137-8DD5-86EFB9D44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032" y="41270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60">
            <a:extLst>
              <a:ext uri="{FF2B5EF4-FFF2-40B4-BE49-F238E27FC236}">
                <a16:creationId xmlns:a16="http://schemas.microsoft.com/office/drawing/2014/main" id="{FEB85BFD-F079-4D9D-AC47-A214C45E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605" y="23041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E11772E4-E100-498B-9983-FA20B81BC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421" y="275902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pic>
        <p:nvPicPr>
          <p:cNvPr id="86" name="Graphic 60">
            <a:extLst>
              <a:ext uri="{FF2B5EF4-FFF2-40B4-BE49-F238E27FC236}">
                <a16:creationId xmlns:a16="http://schemas.microsoft.com/office/drawing/2014/main" id="{087DC6D0-9F09-46AF-B444-E62D485C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52" y="2310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6">
            <a:extLst>
              <a:ext uri="{FF2B5EF4-FFF2-40B4-BE49-F238E27FC236}">
                <a16:creationId xmlns:a16="http://schemas.microsoft.com/office/drawing/2014/main" id="{CEA9FABD-53D4-4C82-9E09-E762B6B5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368" y="276519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75968193-1893-46FA-B931-91913027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220" y="275902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9" name="Graphic 35">
            <a:extLst>
              <a:ext uri="{FF2B5EF4-FFF2-40B4-BE49-F238E27FC236}">
                <a16:creationId xmlns:a16="http://schemas.microsoft.com/office/drawing/2014/main" id="{886ECFA0-1A72-4812-A791-35ED1558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003" y="2310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8AF5E933-A531-408E-BB02-328A8C6171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7386" y="173742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0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1725E92-8343-4852-AEB3-E8B8C2A4DB76}"/>
              </a:ext>
            </a:extLst>
          </p:cNvPr>
          <p:cNvSpPr/>
          <p:nvPr/>
        </p:nvSpPr>
        <p:spPr>
          <a:xfrm>
            <a:off x="2560346" y="1737360"/>
            <a:ext cx="2377440" cy="24688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96D1C-4707-4228-B09B-479FE76C061D}"/>
              </a:ext>
            </a:extLst>
          </p:cNvPr>
          <p:cNvSpPr/>
          <p:nvPr/>
        </p:nvSpPr>
        <p:spPr>
          <a:xfrm>
            <a:off x="1463104" y="548640"/>
            <a:ext cx="8686800" cy="6583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CC6E-3D0E-4B09-A41F-21FA618A6F84}"/>
              </a:ext>
            </a:extLst>
          </p:cNvPr>
          <p:cNvSpPr/>
          <p:nvPr/>
        </p:nvSpPr>
        <p:spPr>
          <a:xfrm>
            <a:off x="3840475" y="2194616"/>
            <a:ext cx="39319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24ED9B5-BD0C-44F8-B990-33951BB3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63040" y="548640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F35210-B088-4467-917C-5B28EDA28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935" y="2194616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F60DEA-3C1C-442B-874E-B5C26E2000E5}"/>
              </a:ext>
            </a:extLst>
          </p:cNvPr>
          <p:cNvSpPr/>
          <p:nvPr/>
        </p:nvSpPr>
        <p:spPr>
          <a:xfrm>
            <a:off x="2011645" y="1280160"/>
            <a:ext cx="7680960" cy="54864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BBAD211-CD53-41E5-A418-29A6D9C8C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1680" y="1280160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6F59AE5-9CB1-4AB1-8646-117F1E7376B2}"/>
              </a:ext>
            </a:extLst>
          </p:cNvPr>
          <p:cNvSpPr/>
          <p:nvPr/>
        </p:nvSpPr>
        <p:spPr>
          <a:xfrm>
            <a:off x="2468905" y="914400"/>
            <a:ext cx="2560320" cy="6035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3CA71-AB27-4448-8B33-A77161BD0315}"/>
              </a:ext>
            </a:extLst>
          </p:cNvPr>
          <p:cNvSpPr/>
          <p:nvPr/>
        </p:nvSpPr>
        <p:spPr>
          <a:xfrm>
            <a:off x="2560346" y="4389152"/>
            <a:ext cx="2377440" cy="2286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7EEE593-2A61-4AEF-AEB7-0A13CC49E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0320" y="4389152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3EDE38-6688-4AE4-8E01-AB9224F48F34}"/>
              </a:ext>
            </a:extLst>
          </p:cNvPr>
          <p:cNvSpPr/>
          <p:nvPr/>
        </p:nvSpPr>
        <p:spPr>
          <a:xfrm>
            <a:off x="3840475" y="4837092"/>
            <a:ext cx="3931920" cy="9144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46" name="Graphic 60">
            <a:extLst>
              <a:ext uri="{FF2B5EF4-FFF2-40B4-BE49-F238E27FC236}">
                <a16:creationId xmlns:a16="http://schemas.microsoft.com/office/drawing/2014/main" id="{8DF06B46-5E5F-4DF6-B3B3-04679C09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02" y="4874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6">
            <a:extLst>
              <a:ext uri="{FF2B5EF4-FFF2-40B4-BE49-F238E27FC236}">
                <a16:creationId xmlns:a16="http://schemas.microsoft.com/office/drawing/2014/main" id="{57E124F5-E4FE-4099-B487-85417635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218" y="532985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controller</a:t>
            </a:r>
          </a:p>
        </p:txBody>
      </p:sp>
      <p:pic>
        <p:nvPicPr>
          <p:cNvPr id="50" name="Graphic 60">
            <a:extLst>
              <a:ext uri="{FF2B5EF4-FFF2-40B4-BE49-F238E27FC236}">
                <a16:creationId xmlns:a16="http://schemas.microsoft.com/office/drawing/2014/main" id="{9397DAD8-F309-4D3F-A527-0BA965EB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02" y="58671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DD9AE7F2-8BBC-4714-9863-7C2C92F0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218" y="632207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FS</a:t>
            </a: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FEB85BFD-F079-4D9D-AC47-A214C45E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66" y="3200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E11772E4-E100-498B-9983-FA20B81BC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282" y="36525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pic>
        <p:nvPicPr>
          <p:cNvPr id="86" name="Graphic 60">
            <a:extLst>
              <a:ext uri="{FF2B5EF4-FFF2-40B4-BE49-F238E27FC236}">
                <a16:creationId xmlns:a16="http://schemas.microsoft.com/office/drawing/2014/main" id="{087DC6D0-9F09-46AF-B444-E62D485C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02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6">
            <a:extLst>
              <a:ext uri="{FF2B5EF4-FFF2-40B4-BE49-F238E27FC236}">
                <a16:creationId xmlns:a16="http://schemas.microsoft.com/office/drawing/2014/main" id="{CEA9FABD-53D4-4C82-9E09-E762B6B5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218" y="276519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75968193-1893-46FA-B931-91913027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372" y="275902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9" name="Graphic 35">
            <a:extLst>
              <a:ext uri="{FF2B5EF4-FFF2-40B4-BE49-F238E27FC236}">
                <a16:creationId xmlns:a16="http://schemas.microsoft.com/office/drawing/2014/main" id="{886ECFA0-1A72-4812-A791-35ED1558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8AF5E933-A531-408E-BB02-328A8C6171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60320" y="1737421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AA558BE-F597-47C5-8B80-EAF237F66AE4}"/>
              </a:ext>
            </a:extLst>
          </p:cNvPr>
          <p:cNvSpPr/>
          <p:nvPr/>
        </p:nvSpPr>
        <p:spPr>
          <a:xfrm>
            <a:off x="6699047" y="1737360"/>
            <a:ext cx="2377440" cy="24688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164F1B-CB0B-437A-921C-C9BF457CDBF0}"/>
              </a:ext>
            </a:extLst>
          </p:cNvPr>
          <p:cNvSpPr/>
          <p:nvPr/>
        </p:nvSpPr>
        <p:spPr>
          <a:xfrm>
            <a:off x="6607606" y="914400"/>
            <a:ext cx="2560320" cy="6035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38D8F9-8806-460F-8976-8D42340C3F84}"/>
              </a:ext>
            </a:extLst>
          </p:cNvPr>
          <p:cNvSpPr/>
          <p:nvPr/>
        </p:nvSpPr>
        <p:spPr>
          <a:xfrm>
            <a:off x="6699047" y="4389152"/>
            <a:ext cx="2377440" cy="2286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8E56D2B9-FF1E-4F7D-B411-C6F4F9347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2552" y="4389152"/>
            <a:ext cx="381000" cy="381000"/>
          </a:xfrm>
          <a:prstGeom prst="rect">
            <a:avLst/>
          </a:prstGeom>
        </p:spPr>
      </p:pic>
      <p:pic>
        <p:nvPicPr>
          <p:cNvPr id="48" name="Graphic 60">
            <a:extLst>
              <a:ext uri="{FF2B5EF4-FFF2-40B4-BE49-F238E27FC236}">
                <a16:creationId xmlns:a16="http://schemas.microsoft.com/office/drawing/2014/main" id="{09BF9155-A4D6-48C1-9C61-EAA23879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51" y="4874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42CEAEF9-542F-4042-AFAD-7532F3796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667" y="532985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controller</a:t>
            </a:r>
          </a:p>
        </p:txBody>
      </p:sp>
      <p:pic>
        <p:nvPicPr>
          <p:cNvPr id="52" name="Graphic 60">
            <a:extLst>
              <a:ext uri="{FF2B5EF4-FFF2-40B4-BE49-F238E27FC236}">
                <a16:creationId xmlns:a16="http://schemas.microsoft.com/office/drawing/2014/main" id="{E1AA6821-8B73-4EC1-A855-AEC94DFB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51" y="58671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D480B66A-A196-441D-AB4E-8FE239F4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667" y="632207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FS</a:t>
            </a:r>
          </a:p>
        </p:txBody>
      </p:sp>
      <p:pic>
        <p:nvPicPr>
          <p:cNvPr id="54" name="Graphic 60">
            <a:extLst>
              <a:ext uri="{FF2B5EF4-FFF2-40B4-BE49-F238E27FC236}">
                <a16:creationId xmlns:a16="http://schemas.microsoft.com/office/drawing/2014/main" id="{A4DE34AA-69CD-413B-B736-AACF69AF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67" y="3200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6">
            <a:extLst>
              <a:ext uri="{FF2B5EF4-FFF2-40B4-BE49-F238E27FC236}">
                <a16:creationId xmlns:a16="http://schemas.microsoft.com/office/drawing/2014/main" id="{8A8AB408-EE93-46FF-B863-D84498EE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983" y="36525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Application Proxy</a:t>
            </a:r>
          </a:p>
        </p:txBody>
      </p:sp>
      <p:sp>
        <p:nvSpPr>
          <p:cNvPr id="57" name="TextBox 16">
            <a:extLst>
              <a:ext uri="{FF2B5EF4-FFF2-40B4-BE49-F238E27FC236}">
                <a16:creationId xmlns:a16="http://schemas.microsoft.com/office/drawing/2014/main" id="{E9B4F254-E2CB-4B9D-937E-2BEF1DA7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6973" y="276519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9" name="TextBox 17">
            <a:extLst>
              <a:ext uri="{FF2B5EF4-FFF2-40B4-BE49-F238E27FC236}">
                <a16:creationId xmlns:a16="http://schemas.microsoft.com/office/drawing/2014/main" id="{A69DD674-D7EA-466D-A882-4BF69D521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068" y="275902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56" name="Graphic 60">
            <a:extLst>
              <a:ext uri="{FF2B5EF4-FFF2-40B4-BE49-F238E27FC236}">
                <a16:creationId xmlns:a16="http://schemas.microsoft.com/office/drawing/2014/main" id="{4828C4FD-EAE1-4C81-BB69-AE30E322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7851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5">
            <a:extLst>
              <a:ext uri="{FF2B5EF4-FFF2-40B4-BE49-F238E27FC236}">
                <a16:creationId xmlns:a16="http://schemas.microsoft.com/office/drawing/2014/main" id="{54AD47B4-7130-43E5-8037-0CC0841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0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CCC88699-ABF5-4D9E-8C2E-FA6166CF9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02552" y="1737421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10FAA54-3D4D-4047-9D25-1C900A19BF6E}"/>
              </a:ext>
            </a:extLst>
          </p:cNvPr>
          <p:cNvSpPr/>
          <p:nvPr/>
        </p:nvSpPr>
        <p:spPr>
          <a:xfrm>
            <a:off x="3840475" y="5831964"/>
            <a:ext cx="3931920" cy="73152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6F2C3E7F-29AE-4443-9D8E-08245E348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817" y="1505439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2E14D5F-BF1A-49ED-9D92-D56050E5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22" y="104823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77456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0CC6E-3D0E-4B09-A41F-21FA618A6F84}"/>
              </a:ext>
            </a:extLst>
          </p:cNvPr>
          <p:cNvSpPr/>
          <p:nvPr/>
        </p:nvSpPr>
        <p:spPr>
          <a:xfrm>
            <a:off x="2978654" y="3749038"/>
            <a:ext cx="4924165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0F35210-B088-4467-917C-5B28EDA2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236" y="3749038"/>
            <a:ext cx="381000" cy="381000"/>
          </a:xfrm>
          <a:prstGeom prst="rect">
            <a:avLst/>
          </a:prstGeom>
        </p:spPr>
      </p:pic>
      <p:pic>
        <p:nvPicPr>
          <p:cNvPr id="26" name="Graphic 62">
            <a:extLst>
              <a:ext uri="{FF2B5EF4-FFF2-40B4-BE49-F238E27FC236}">
                <a16:creationId xmlns:a16="http://schemas.microsoft.com/office/drawing/2014/main" id="{E915299C-498A-47D5-8C00-10971FCC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82" y="3898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C7FAE62C-A6DA-4C42-BE94-4DF2172F5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198" y="433045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EF573E75-8955-4371-AE3D-A8AC3099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059736" y="2011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2">
            <a:extLst>
              <a:ext uri="{FF2B5EF4-FFF2-40B4-BE49-F238E27FC236}">
                <a16:creationId xmlns:a16="http://schemas.microsoft.com/office/drawing/2014/main" id="{5F6673AE-53A3-495F-A106-C4440B787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911" y="277505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37" name="Graphic 62">
            <a:extLst>
              <a:ext uri="{FF2B5EF4-FFF2-40B4-BE49-F238E27FC236}">
                <a16:creationId xmlns:a16="http://schemas.microsoft.com/office/drawing/2014/main" id="{8BC6AC5D-9F40-473B-83DE-5B85473B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91" y="3898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6">
            <a:extLst>
              <a:ext uri="{FF2B5EF4-FFF2-40B4-BE49-F238E27FC236}">
                <a16:creationId xmlns:a16="http://schemas.microsoft.com/office/drawing/2014/main" id="{DB55BC2E-B275-4628-9D48-FFC312536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707" y="433045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8180A6-3D40-4ED8-B4AB-94E5E9614BB8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V="1">
            <a:off x="5440736" y="3052053"/>
            <a:ext cx="0" cy="6969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5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B96D1C-4707-4228-B09B-479FE76C061D}"/>
              </a:ext>
            </a:extLst>
          </p:cNvPr>
          <p:cNvSpPr/>
          <p:nvPr/>
        </p:nvSpPr>
        <p:spPr>
          <a:xfrm>
            <a:off x="1737421" y="548640"/>
            <a:ext cx="7223760" cy="4663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24ED9B5-BD0C-44F8-B990-33951BB3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7421" y="548640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F60DEA-3C1C-442B-874E-B5C26E2000E5}"/>
              </a:ext>
            </a:extLst>
          </p:cNvPr>
          <p:cNvSpPr/>
          <p:nvPr/>
        </p:nvSpPr>
        <p:spPr>
          <a:xfrm>
            <a:off x="2011737" y="1280160"/>
            <a:ext cx="6675048" cy="36576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BBAD211-CD53-41E5-A418-29A6D9C8C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1738" y="1280160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556FE9-13A6-44F1-A1B4-0F48F5290442}"/>
              </a:ext>
            </a:extLst>
          </p:cNvPr>
          <p:cNvSpPr/>
          <p:nvPr/>
        </p:nvSpPr>
        <p:spPr>
          <a:xfrm>
            <a:off x="6492302" y="3291840"/>
            <a:ext cx="1737360" cy="1554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7592F-BD72-45C0-80B7-A317C6453422}"/>
              </a:ext>
            </a:extLst>
          </p:cNvPr>
          <p:cNvSpPr/>
          <p:nvPr/>
        </p:nvSpPr>
        <p:spPr>
          <a:xfrm>
            <a:off x="6492302" y="1732879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E5C61F7-AA0F-44CE-B7CA-9331A5B37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249" y="1734467"/>
            <a:ext cx="3810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4D43D6E-C1DC-4B8E-B080-184495486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2249" y="3291840"/>
            <a:ext cx="381000" cy="381000"/>
          </a:xfrm>
          <a:prstGeom prst="rect">
            <a:avLst/>
          </a:prstGeom>
        </p:spPr>
      </p:pic>
      <p:sp>
        <p:nvSpPr>
          <p:cNvPr id="24" name="TextBox 17">
            <a:extLst>
              <a:ext uri="{FF2B5EF4-FFF2-40B4-BE49-F238E27FC236}">
                <a16:creationId xmlns:a16="http://schemas.microsoft.com/office/drawing/2014/main" id="{0CB72DB8-7674-47B2-8825-64487C60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599" y="261289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35A40514-633C-483D-922D-652A16BD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82" y="21641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83058F-2485-4FCE-8D93-F06A79DC9FA3}"/>
              </a:ext>
            </a:extLst>
          </p:cNvPr>
          <p:cNvSpPr/>
          <p:nvPr/>
        </p:nvSpPr>
        <p:spPr>
          <a:xfrm>
            <a:off x="6309371" y="914400"/>
            <a:ext cx="2103222" cy="41148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F59AE5-9CB1-4AB1-8646-117F1E7376B2}"/>
              </a:ext>
            </a:extLst>
          </p:cNvPr>
          <p:cNvSpPr/>
          <p:nvPr/>
        </p:nvSpPr>
        <p:spPr>
          <a:xfrm>
            <a:off x="2468880" y="914400"/>
            <a:ext cx="2103222" cy="41148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3CA71-AB27-4448-8B33-A77161BD0315}"/>
              </a:ext>
            </a:extLst>
          </p:cNvPr>
          <p:cNvSpPr/>
          <p:nvPr/>
        </p:nvSpPr>
        <p:spPr>
          <a:xfrm>
            <a:off x="2651811" y="3291840"/>
            <a:ext cx="1737360" cy="1554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9A3689-3291-4762-ABB8-818EF57D2F92}"/>
              </a:ext>
            </a:extLst>
          </p:cNvPr>
          <p:cNvSpPr/>
          <p:nvPr/>
        </p:nvSpPr>
        <p:spPr>
          <a:xfrm>
            <a:off x="2651811" y="17373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D5DFF4E-48DB-40E1-A374-E7A43E485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1686" y="1737360"/>
            <a:ext cx="381000" cy="381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7EEE593-2A61-4AEF-AEB7-0A13CC49E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1686" y="3291840"/>
            <a:ext cx="381000" cy="381000"/>
          </a:xfrm>
          <a:prstGeom prst="rect">
            <a:avLst/>
          </a:prstGeom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D6DBD759-78AD-489B-89C5-CDD2A2E7B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108" y="261289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717CEFE-2D78-4032-861D-B7D5B593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91" y="21641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50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176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20</cp:revision>
  <dcterms:created xsi:type="dcterms:W3CDTF">2022-06-23T12:37:15Z</dcterms:created>
  <dcterms:modified xsi:type="dcterms:W3CDTF">2022-06-24T18:38:03Z</dcterms:modified>
</cp:coreProperties>
</file>