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4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9326-9642-4F53-8330-CE2E9EA7D7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2C9B-F941-4732-AA96-3DECDF5EE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B83DF2-D3C0-4F46-A61A-E42B49A10839}"/>
              </a:ext>
            </a:extLst>
          </p:cNvPr>
          <p:cNvSpPr/>
          <p:nvPr/>
        </p:nvSpPr>
        <p:spPr>
          <a:xfrm>
            <a:off x="3251200" y="2047670"/>
            <a:ext cx="10558702" cy="4061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6CBCB9-CE51-4DED-98DF-8416A6E4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51200" y="2047670"/>
            <a:ext cx="381000" cy="381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B04AB5-9EC8-4A1B-A851-DAAF15967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113" y="2475820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70FFA8-6092-4EBD-82CB-2FF442D62D82}"/>
              </a:ext>
            </a:extLst>
          </p:cNvPr>
          <p:cNvSpPr/>
          <p:nvPr/>
        </p:nvSpPr>
        <p:spPr>
          <a:xfrm>
            <a:off x="3765114" y="2475820"/>
            <a:ext cx="1699207" cy="33633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SaaS 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989C8-BD89-4A8B-AF61-D0B9D50580AE}"/>
              </a:ext>
            </a:extLst>
          </p:cNvPr>
          <p:cNvSpPr/>
          <p:nvPr/>
        </p:nvSpPr>
        <p:spPr>
          <a:xfrm>
            <a:off x="5883522" y="2478678"/>
            <a:ext cx="7646056" cy="33633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account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4BC57B-6F77-4309-89B1-C434CE318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3523" y="247582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DEE9C6-17C3-499C-B2CF-638105A2B863}"/>
              </a:ext>
            </a:extLst>
          </p:cNvPr>
          <p:cNvSpPr/>
          <p:nvPr/>
        </p:nvSpPr>
        <p:spPr>
          <a:xfrm>
            <a:off x="7735650" y="2818705"/>
            <a:ext cx="2297612" cy="283464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D7383BE-8988-4B19-AB74-D6FC894C5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5651" y="2814828"/>
            <a:ext cx="381000" cy="381000"/>
          </a:xfrm>
          <a:prstGeom prst="rect">
            <a:avLst/>
          </a:prstGeom>
        </p:spPr>
      </p:pic>
      <p:sp>
        <p:nvSpPr>
          <p:cNvPr id="12" name="TextBox 22">
            <a:extLst>
              <a:ext uri="{FF2B5EF4-FFF2-40B4-BE49-F238E27FC236}">
                <a16:creationId xmlns:a16="http://schemas.microsoft.com/office/drawing/2014/main" id="{BA766F57-3D9C-4556-9CEB-5395820D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710" y="3845509"/>
            <a:ext cx="9102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13" name="Graphic 16">
            <a:extLst>
              <a:ext uri="{FF2B5EF4-FFF2-40B4-BE49-F238E27FC236}">
                <a16:creationId xmlns:a16="http://schemas.microsoft.com/office/drawing/2014/main" id="{86A011F9-CC5D-4B91-9879-80B321D5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37" y="3384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4">
            <a:extLst>
              <a:ext uri="{FF2B5EF4-FFF2-40B4-BE49-F238E27FC236}">
                <a16:creationId xmlns:a16="http://schemas.microsoft.com/office/drawing/2014/main" id="{550A8257-8732-4A06-AD2D-BC6408D2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18" y="3384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6">
            <a:extLst>
              <a:ext uri="{FF2B5EF4-FFF2-40B4-BE49-F238E27FC236}">
                <a16:creationId xmlns:a16="http://schemas.microsoft.com/office/drawing/2014/main" id="{4D6E33A3-0F21-4A51-BF13-E6A7359F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401" y="3845509"/>
            <a:ext cx="135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results to push function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6168B4B4-9E82-4D86-9F4D-6FD4ABB03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521" y="5114859"/>
            <a:ext cx="111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SaaS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17" name="Graphic 6">
            <a:extLst>
              <a:ext uri="{FF2B5EF4-FFF2-40B4-BE49-F238E27FC236}">
                <a16:creationId xmlns:a16="http://schemas.microsoft.com/office/drawing/2014/main" id="{54ADE762-6D86-42B2-A4CF-8237679F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18" y="4547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507C2-8EF9-4B80-8FE2-E4FABD2823BB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4837933" y="4776221"/>
            <a:ext cx="331098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8">
            <a:extLst>
              <a:ext uri="{FF2B5EF4-FFF2-40B4-BE49-F238E27FC236}">
                <a16:creationId xmlns:a16="http://schemas.microsoft.com/office/drawing/2014/main" id="{CBDBF69F-3FCF-4F2A-8869-FCD6A59B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368033" y="45412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6">
            <a:extLst>
              <a:ext uri="{FF2B5EF4-FFF2-40B4-BE49-F238E27FC236}">
                <a16:creationId xmlns:a16="http://schemas.microsoft.com/office/drawing/2014/main" id="{FC77CB2F-1DFA-463C-AA91-D94D29700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125" y="5114859"/>
            <a:ext cx="11486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 trigger</a:t>
            </a:r>
          </a:p>
        </p:txBody>
      </p:sp>
      <p:pic>
        <p:nvPicPr>
          <p:cNvPr id="21" name="Graphic 11">
            <a:extLst>
              <a:ext uri="{FF2B5EF4-FFF2-40B4-BE49-F238E27FC236}">
                <a16:creationId xmlns:a16="http://schemas.microsoft.com/office/drawing/2014/main" id="{6806324C-B29B-4FC2-935D-BA7BA256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27" y="33781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8">
            <a:extLst>
              <a:ext uri="{FF2B5EF4-FFF2-40B4-BE49-F238E27FC236}">
                <a16:creationId xmlns:a16="http://schemas.microsoft.com/office/drawing/2014/main" id="{668610D0-AACD-4C43-B61D-3759F4E25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302" y="384550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cluster</a:t>
            </a:r>
          </a:p>
        </p:txBody>
      </p:sp>
      <p:pic>
        <p:nvPicPr>
          <p:cNvPr id="23" name="Graphic 24">
            <a:extLst>
              <a:ext uri="{FF2B5EF4-FFF2-40B4-BE49-F238E27FC236}">
                <a16:creationId xmlns:a16="http://schemas.microsoft.com/office/drawing/2014/main" id="{8725DCB2-1F3F-460A-B9C6-66EE3FE3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37" y="4547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6">
            <a:extLst>
              <a:ext uri="{FF2B5EF4-FFF2-40B4-BE49-F238E27FC236}">
                <a16:creationId xmlns:a16="http://schemas.microsoft.com/office/drawing/2014/main" id="{DA1414C6-C006-43D8-932B-2806F3DA9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252" y="5114859"/>
            <a:ext cx="1191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events to pull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0CD2E-EBD3-4DDC-AC45-0283F3718984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8606118" y="4776221"/>
            <a:ext cx="58711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6">
            <a:extLst>
              <a:ext uri="{FF2B5EF4-FFF2-40B4-BE49-F238E27FC236}">
                <a16:creationId xmlns:a16="http://schemas.microsoft.com/office/drawing/2014/main" id="{3C3E7FA0-A696-463F-9C98-FBF86EE3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570" y="4345751"/>
            <a:ext cx="1126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changes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D1A41C-A6C8-4A52-9B92-98EE7FEB2A2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8606118" y="3613054"/>
            <a:ext cx="5871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84FE2-C3C5-4889-9BED-1076105502DD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>
            <a:off x="6662651" y="3613054"/>
            <a:ext cx="148626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6">
            <a:extLst>
              <a:ext uri="{FF2B5EF4-FFF2-40B4-BE49-F238E27FC236}">
                <a16:creationId xmlns:a16="http://schemas.microsoft.com/office/drawing/2014/main" id="{0CFEA044-359A-49CE-B49C-E82D92BE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918" y="3196326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SageMaker results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E7CBF5C9-7041-409F-80C2-B0F7E9BF9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525" y="3845509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results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2C08312E-5A96-48A7-BA3C-06AA864B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51" y="3384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3A4FC355-5145-49F4-9448-D637C4758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184" y="5114859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Pull events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447485C6-5816-4CE5-8E4D-B985C3B9C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110" y="4547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3C0F92-E051-4003-BB58-F46731DA8816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4836827" y="3613054"/>
            <a:ext cx="13686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FD9762-576C-457F-B17E-F5984CE4DD4F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650437" y="4776221"/>
            <a:ext cx="61467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22">
            <a:extLst>
              <a:ext uri="{FF2B5EF4-FFF2-40B4-BE49-F238E27FC236}">
                <a16:creationId xmlns:a16="http://schemas.microsoft.com/office/drawing/2014/main" id="{8F4C8D74-E305-4EFC-8279-C9E2D520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57" y="43952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5">
            <a:extLst>
              <a:ext uri="{FF2B5EF4-FFF2-40B4-BE49-F238E27FC236}">
                <a16:creationId xmlns:a16="http://schemas.microsoft.com/office/drawing/2014/main" id="{218DCD66-F377-4D6C-B07D-4C0726237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3926" y="5114859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FC4F1949-A208-4275-A1FB-CA2E42F8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889" y="5114859"/>
            <a:ext cx="1129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Pretrained ML model</a:t>
            </a:r>
          </a:p>
        </p:txBody>
      </p:sp>
      <p:pic>
        <p:nvPicPr>
          <p:cNvPr id="39" name="Graphic 28">
            <a:extLst>
              <a:ext uri="{FF2B5EF4-FFF2-40B4-BE49-F238E27FC236}">
                <a16:creationId xmlns:a16="http://schemas.microsoft.com/office/drawing/2014/main" id="{0E8CC322-A6D7-44C1-BEE2-3FE748862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430" y="4547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60">
            <a:extLst>
              <a:ext uri="{FF2B5EF4-FFF2-40B4-BE49-F238E27FC236}">
                <a16:creationId xmlns:a16="http://schemas.microsoft.com/office/drawing/2014/main" id="{EC6A6E67-6097-4025-8F95-EF9416BD89EB}"/>
              </a:ext>
            </a:extLst>
          </p:cNvPr>
          <p:cNvSpPr/>
          <p:nvPr/>
        </p:nvSpPr>
        <p:spPr>
          <a:xfrm rot="10800000" flipH="1" flipV="1">
            <a:off x="9670208" y="3616461"/>
            <a:ext cx="820254" cy="93116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2233ED-F0A9-48D9-9C47-8ED12F033FF3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10722310" y="4776221"/>
            <a:ext cx="63154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6A152-C05B-436F-A552-6C9589C3AFBC}"/>
              </a:ext>
            </a:extLst>
          </p:cNvPr>
          <p:cNvSpPr txBox="1"/>
          <p:nvPr/>
        </p:nvSpPr>
        <p:spPr>
          <a:xfrm>
            <a:off x="3008148" y="6572699"/>
            <a:ext cx="95926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MongoDB SaaS account: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MongoDB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MongoDB Atlas Realm trigger to send database change events to Amazon EventBridge in the customer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customer account: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Amazon EventBridge to ingest MongoDB change events from the Realm trigger and send Amazon SageMaker result events back to the MongoDB database. EventBridge uses the following event buses and rules: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Partner SaaS event bus to receive MongoDB change events from the Realm trigger.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rule to route events to the pull events Lambda function.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custom event bus to receive SageMaker result events from the pull events Lambda function.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rule to route results to the push results Lambda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Lambda functions: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pull events function to read events from the Partner SaaS event bus and get results from SageMaker.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push results function to write results from SageMaker to the MongoDB database in the MongoDB SaaS account.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Amazon Simple Storage Service (Amazon S3) bucket for model-training artifacts.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Amazon SageMaker to provide an endpoint to a pretrained ML model.</a:t>
            </a:r>
          </a:p>
          <a:p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399E07-CBBB-489A-A9CF-BB6A54C8596E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12115857" y="4776221"/>
            <a:ext cx="61657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1">
            <a:extLst>
              <a:ext uri="{FF2B5EF4-FFF2-40B4-BE49-F238E27FC236}">
                <a16:creationId xmlns:a16="http://schemas.microsoft.com/office/drawing/2014/main" id="{DC7925E0-D6F2-4505-B12B-E38C5BA6A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501" y="3845509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5" name="Graphic 14">
            <a:extLst>
              <a:ext uri="{FF2B5EF4-FFF2-40B4-BE49-F238E27FC236}">
                <a16:creationId xmlns:a16="http://schemas.microsoft.com/office/drawing/2014/main" id="{366C8D15-8317-47D9-948B-0C34C118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57" y="3384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6B3DA-C975-4EE7-8BDC-87531DA5069D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flipV="1">
            <a:off x="11734857" y="4107119"/>
            <a:ext cx="1" cy="2881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2688</TotalTime>
  <Words>232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12</cp:revision>
  <dcterms:created xsi:type="dcterms:W3CDTF">2023-04-04T15:15:32Z</dcterms:created>
  <dcterms:modified xsi:type="dcterms:W3CDTF">2023-04-06T13:11:30Z</dcterms:modified>
</cp:coreProperties>
</file>