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35EA-06BD-7E6E-8494-0E4C1C48E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36741-6A75-CC70-7526-422094CF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D9985-F7A1-FA75-4D19-0F83F756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B1C1-72B3-35EF-F21F-20A7F453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D074-72B1-D7F9-77B2-4AA70132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F5BD-BBBF-408E-F599-30ECB8B5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86319-0A69-B13F-1E87-AB2CCD9B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CBEE-6569-C81F-8015-9DE2A1F9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5E1B-CABB-D64E-DF9F-EC9F4526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710C-C31F-E5F6-34F5-1D3D0FCA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E8390-F77F-8E8D-9342-83B028E8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6D44-F76F-83D3-9710-A93D4011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9CF6-084C-D9A0-740C-FA1DC6C0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D53A-7368-8031-CE7C-FC87DB71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7789-8700-3FB0-B961-BD6DCC6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D36-C0CD-4AB4-BF1E-F39E2BD5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39B8-C70E-6B38-73E1-5D53A81A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BE68-2162-7324-740E-B5021C76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E95D-17B7-DFD6-FF38-AC9B945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CFEF-2E62-7D93-7393-6D59914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3CF7-DEA8-6928-7D2D-60B7D4C2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1EF5-4F65-580A-A887-D5EA2027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D5BE-4EF6-9074-D9C6-5861CAB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EA9E5-E1C2-C350-9E32-E2BE3ACD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FA99-603A-BA42-5925-DEDF27BF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FA0E-DD7E-FD2B-FC76-6E8ADFF9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B13A-7CBB-AE40-003C-11FDFB613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FC1C-6795-6E2C-65C0-6E04CC9B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184-3339-80FB-9FEC-33B696C7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01FC2-47E6-1DF7-A85D-BE01A347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E454-6F50-C47E-B732-A952ADC8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F49C-92F0-A5AA-9066-61FA1CDA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B0D7-7884-8742-BA57-E3CE263B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8332-70D5-98C2-00D9-73D5F1044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403F9-D97F-EDC4-FCCE-C71566A9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869B7-19C6-E533-1C9C-E3963BFC6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66F84-EC69-3F5C-2F70-3A60AC70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6B3F0-F71E-F563-459C-FD0B0AF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449C7-91F1-2495-943A-56CA1937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7EFF-E1EB-2E6B-871F-A9AF3F97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C41AC-13F0-18B5-55ED-6828C283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7F4D-F722-7967-08D9-F20BA2C0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97A02-466B-F154-09D8-7FAACE4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7B5FA-473B-6BCB-6818-31B362D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663E-ED75-2860-A6BD-8017D14D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6DE-2107-2C74-0DA6-EDA6D39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A4D1-7F6A-2A72-466C-E82959AE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698D-DD2D-0631-918D-C4E03D4C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759A3-7334-1C6F-A3A1-A1B9D7E0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E01C-3E51-D49A-D36E-2C07F73A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E64C-5124-A6B0-BD75-AC5AF35D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A670-9CE4-3FF3-8B0C-545E031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146-33A7-2BEC-9B87-05A2E423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E8369-2E7B-A53C-C6F4-CC3ED37D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A71E-D27B-F947-5D15-FFC61A804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4290-5FE5-FC65-058C-0141E38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8E34-9094-B38D-21F6-170AC5D4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2EDA2-8228-C008-ED28-DFAB9BAC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5E06-5752-FCDE-224C-D54E4FAB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05820-51D9-9334-7CA9-4D36A9DF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B04F-3EC1-8A7A-FE25-A158B3043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9DE1-965E-C64B-B7D6-2109E9BE2BAF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F50B-05CF-B4E3-E997-77D433602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DF9-C092-F31F-9A30-F7A623B63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AC53-1747-3948-8B44-4E219991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09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D9A794F-E8C1-4EF3-047B-D3C96773F579}"/>
              </a:ext>
            </a:extLst>
          </p:cNvPr>
          <p:cNvSpPr/>
          <p:nvPr/>
        </p:nvSpPr>
        <p:spPr>
          <a:xfrm>
            <a:off x="673153" y="724861"/>
            <a:ext cx="10991625" cy="4924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C6E738-ED2D-C7EB-8CCA-0387C28B330A}"/>
              </a:ext>
            </a:extLst>
          </p:cNvPr>
          <p:cNvSpPr/>
          <p:nvPr/>
        </p:nvSpPr>
        <p:spPr>
          <a:xfrm>
            <a:off x="966799" y="1184308"/>
            <a:ext cx="2292741" cy="404917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SaaS account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14E03B5-F476-70EE-E7A1-FE0947AD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782" y="118145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A797DAB-B392-CC48-38FB-00F99ED18B6D}"/>
              </a:ext>
            </a:extLst>
          </p:cNvPr>
          <p:cNvSpPr/>
          <p:nvPr/>
        </p:nvSpPr>
        <p:spPr>
          <a:xfrm>
            <a:off x="3739721" y="1208167"/>
            <a:ext cx="7633640" cy="404917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4407AE3-5D5D-88E5-2531-42950847B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164" y="1219660"/>
            <a:ext cx="381000" cy="381000"/>
          </a:xfrm>
          <a:prstGeom prst="rect">
            <a:avLst/>
          </a:prstGeom>
        </p:spPr>
      </p:pic>
      <p:pic>
        <p:nvPicPr>
          <p:cNvPr id="59" name="Graphic 11">
            <a:extLst>
              <a:ext uri="{FF2B5EF4-FFF2-40B4-BE49-F238E27FC236}">
                <a16:creationId xmlns:a16="http://schemas.microsoft.com/office/drawing/2014/main" id="{7332699B-897C-3095-C64A-61E49541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027" y="24552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8">
            <a:extLst>
              <a:ext uri="{FF2B5EF4-FFF2-40B4-BE49-F238E27FC236}">
                <a16:creationId xmlns:a16="http://schemas.microsoft.com/office/drawing/2014/main" id="{EB15FCAD-84D9-2DA4-5C1A-995B08E3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402" y="2983882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</p:txBody>
      </p:sp>
      <p:pic>
        <p:nvPicPr>
          <p:cNvPr id="61" name="Graphic 8">
            <a:extLst>
              <a:ext uri="{FF2B5EF4-FFF2-40B4-BE49-F238E27FC236}">
                <a16:creationId xmlns:a16="http://schemas.microsoft.com/office/drawing/2014/main" id="{72A9DA67-05B2-A25B-8A2C-E6FCE69B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907027" y="39877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6">
            <a:extLst>
              <a:ext uri="{FF2B5EF4-FFF2-40B4-BE49-F238E27FC236}">
                <a16:creationId xmlns:a16="http://schemas.microsoft.com/office/drawing/2014/main" id="{E3254E7C-E2CD-7770-D081-92790679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296" y="451634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 trigger</a:t>
            </a: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D85E3465-11D3-9803-1168-7A9E90C22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78" y="2983882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Lambda function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A01BF04-9447-078D-BFF8-B13BEC80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15" y="245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7">
            <a:extLst>
              <a:ext uri="{FF2B5EF4-FFF2-40B4-BE49-F238E27FC236}">
                <a16:creationId xmlns:a16="http://schemas.microsoft.com/office/drawing/2014/main" id="{1FC52CE8-3725-E6C4-B9E2-C99A6852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877" y="3576437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Pull Lambda function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B5B7F868-69E3-3B42-99A0-F4DE2BFCB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14" y="31460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1934486-6E4D-8DB0-4B42-46CFBA40F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4" y="724862"/>
            <a:ext cx="330200" cy="3302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1AC5A0C-1F56-167F-0A64-2245ACB6D498}"/>
              </a:ext>
            </a:extLst>
          </p:cNvPr>
          <p:cNvSpPr/>
          <p:nvPr/>
        </p:nvSpPr>
        <p:spPr>
          <a:xfrm>
            <a:off x="5839434" y="1748351"/>
            <a:ext cx="2495440" cy="323142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err="1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EventBridge</a:t>
            </a:r>
            <a:endParaRPr lang="en-US" sz="1200" dirty="0">
              <a:solidFill>
                <a:srgbClr val="CD22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595250E-92B0-AF08-DFA0-041CD855AB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844788" y="1748350"/>
            <a:ext cx="381000" cy="381000"/>
          </a:xfrm>
          <a:prstGeom prst="rect">
            <a:avLst/>
          </a:prstGeom>
        </p:spPr>
      </p:pic>
      <p:sp>
        <p:nvSpPr>
          <p:cNvPr id="74" name="TextBox 22">
            <a:extLst>
              <a:ext uri="{FF2B5EF4-FFF2-40B4-BE49-F238E27FC236}">
                <a16:creationId xmlns:a16="http://schemas.microsoft.com/office/drawing/2014/main" id="{374A9F5D-D8FC-54C8-77CB-1D34501E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972" y="2911808"/>
            <a:ext cx="9102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5" name="Graphic 16">
            <a:extLst>
              <a:ext uri="{FF2B5EF4-FFF2-40B4-BE49-F238E27FC236}">
                <a16:creationId xmlns:a16="http://schemas.microsoft.com/office/drawing/2014/main" id="{9816F8EB-3A6D-4C16-5683-819F9DAC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245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4">
            <a:extLst>
              <a:ext uri="{FF2B5EF4-FFF2-40B4-BE49-F238E27FC236}">
                <a16:creationId xmlns:a16="http://schemas.microsoft.com/office/drawing/2014/main" id="{00EF0F05-8CED-32CB-068B-D7FA858D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19" y="2454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6">
            <a:extLst>
              <a:ext uri="{FF2B5EF4-FFF2-40B4-BE49-F238E27FC236}">
                <a16:creationId xmlns:a16="http://schemas.microsoft.com/office/drawing/2014/main" id="{21FC0443-0C21-377D-D66E-51D91DD2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288" y="2922921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78" name="TextBox 23">
            <a:extLst>
              <a:ext uri="{FF2B5EF4-FFF2-40B4-BE49-F238E27FC236}">
                <a16:creationId xmlns:a16="http://schemas.microsoft.com/office/drawing/2014/main" id="{5D9F87AC-94AE-95B2-C9D3-0B73BEC5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81" y="4450439"/>
            <a:ext cx="10239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SaaS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9" name="Graphic 6">
            <a:extLst>
              <a:ext uri="{FF2B5EF4-FFF2-40B4-BE49-F238E27FC236}">
                <a16:creationId xmlns:a16="http://schemas.microsoft.com/office/drawing/2014/main" id="{99725844-A907-6AED-0F47-F9C842E4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78" y="3977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24">
            <a:extLst>
              <a:ext uri="{FF2B5EF4-FFF2-40B4-BE49-F238E27FC236}">
                <a16:creationId xmlns:a16="http://schemas.microsoft.com/office/drawing/2014/main" id="{5B45B161-F96C-CF3B-1E9A-456CC99A3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51" y="3977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26">
            <a:extLst>
              <a:ext uri="{FF2B5EF4-FFF2-40B4-BE49-F238E27FC236}">
                <a16:creationId xmlns:a16="http://schemas.microsoft.com/office/drawing/2014/main" id="{6D785082-EA20-ED48-367A-E36A1E6F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820" y="444627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pic>
        <p:nvPicPr>
          <p:cNvPr id="82" name="Graphic 22">
            <a:extLst>
              <a:ext uri="{FF2B5EF4-FFF2-40B4-BE49-F238E27FC236}">
                <a16:creationId xmlns:a16="http://schemas.microsoft.com/office/drawing/2014/main" id="{C29D36BE-5494-7787-93E4-254A2539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847" y="22753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5">
            <a:extLst>
              <a:ext uri="{FF2B5EF4-FFF2-40B4-BE49-F238E27FC236}">
                <a16:creationId xmlns:a16="http://schemas.microsoft.com/office/drawing/2014/main" id="{7243A505-C19D-1A5E-DBE4-111A1D4F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472" y="303739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118AC015-6D32-9DC5-7832-EAE98530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097" y="4209956"/>
            <a:ext cx="1129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Pre-trained Model</a:t>
            </a:r>
          </a:p>
        </p:txBody>
      </p:sp>
      <p:pic>
        <p:nvPicPr>
          <p:cNvPr id="85" name="Graphic 28">
            <a:extLst>
              <a:ext uri="{FF2B5EF4-FFF2-40B4-BE49-F238E27FC236}">
                <a16:creationId xmlns:a16="http://schemas.microsoft.com/office/drawing/2014/main" id="{21387949-D1F7-9F4E-CE9E-276079D9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216" y="37591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Group 20">
            <a:extLst>
              <a:ext uri="{FF2B5EF4-FFF2-40B4-BE49-F238E27FC236}">
                <a16:creationId xmlns:a16="http://schemas.microsoft.com/office/drawing/2014/main" id="{B15EF9B7-C602-C146-8EA0-FCFF798A0DA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363394" y="2494524"/>
            <a:ext cx="528035" cy="1739075"/>
            <a:chOff x="2684662" y="1051134"/>
            <a:chExt cx="1483636" cy="331243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B88E61-1594-6011-840B-CC81FAA84981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B215618-C15E-B784-F962-3220ECBF52A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445860C-97F3-FE04-EC6B-2C0CC371EA13}"/>
              </a:ext>
            </a:extLst>
          </p:cNvPr>
          <p:cNvCxnSpPr>
            <a:cxnSpLocks/>
          </p:cNvCxnSpPr>
          <p:nvPr/>
        </p:nvCxnSpPr>
        <p:spPr>
          <a:xfrm>
            <a:off x="2601811" y="4209956"/>
            <a:ext cx="34941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1B0EAD-C0BB-6EAC-A620-AB28F75574DC}"/>
              </a:ext>
            </a:extLst>
          </p:cNvPr>
          <p:cNvCxnSpPr>
            <a:cxnSpLocks/>
          </p:cNvCxnSpPr>
          <p:nvPr/>
        </p:nvCxnSpPr>
        <p:spPr>
          <a:xfrm>
            <a:off x="6820027" y="4184593"/>
            <a:ext cx="4572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>
            <a:extLst>
              <a:ext uri="{FF2B5EF4-FFF2-40B4-BE49-F238E27FC236}">
                <a16:creationId xmlns:a16="http://schemas.microsoft.com/office/drawing/2014/main" id="{EEFB70AD-0901-CE96-E178-650CCBAB7B61}"/>
              </a:ext>
            </a:extLst>
          </p:cNvPr>
          <p:cNvSpPr/>
          <p:nvPr/>
        </p:nvSpPr>
        <p:spPr>
          <a:xfrm rot="16200000" flipH="1" flipV="1">
            <a:off x="8382779" y="3591542"/>
            <a:ext cx="238342" cy="10111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B085514-7543-3CA9-76A9-F8B714942C39}"/>
              </a:ext>
            </a:extLst>
          </p:cNvPr>
          <p:cNvSpPr/>
          <p:nvPr/>
        </p:nvSpPr>
        <p:spPr>
          <a:xfrm rot="10800000" flipH="1" flipV="1">
            <a:off x="7949036" y="2660189"/>
            <a:ext cx="1039256" cy="430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14D9C-7874-E531-71F6-AD280038F145}"/>
              </a:ext>
            </a:extLst>
          </p:cNvPr>
          <p:cNvCxnSpPr>
            <a:cxnSpLocks/>
          </p:cNvCxnSpPr>
          <p:nvPr/>
        </p:nvCxnSpPr>
        <p:spPr>
          <a:xfrm flipV="1">
            <a:off x="2601811" y="2656394"/>
            <a:ext cx="1486702" cy="379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E25DD0-5605-9913-5224-D9654D54F3D7}"/>
              </a:ext>
            </a:extLst>
          </p:cNvPr>
          <p:cNvCxnSpPr>
            <a:cxnSpLocks/>
          </p:cNvCxnSpPr>
          <p:nvPr/>
        </p:nvCxnSpPr>
        <p:spPr>
          <a:xfrm>
            <a:off x="4682623" y="2667794"/>
            <a:ext cx="141337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902F6C9-1FE2-226F-8733-29F070D6E8C1}"/>
              </a:ext>
            </a:extLst>
          </p:cNvPr>
          <p:cNvCxnSpPr>
            <a:cxnSpLocks/>
          </p:cNvCxnSpPr>
          <p:nvPr/>
        </p:nvCxnSpPr>
        <p:spPr>
          <a:xfrm>
            <a:off x="6728478" y="2667794"/>
            <a:ext cx="54874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8">
            <a:extLst>
              <a:ext uri="{FF2B5EF4-FFF2-40B4-BE49-F238E27FC236}">
                <a16:creationId xmlns:a16="http://schemas.microsoft.com/office/drawing/2014/main" id="{862D2154-27F5-2046-7E4C-E0F94642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198" y="2266520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result event</a:t>
            </a:r>
          </a:p>
        </p:txBody>
      </p:sp>
      <p:pic>
        <p:nvPicPr>
          <p:cNvPr id="101" name="Graphic 8">
            <a:extLst>
              <a:ext uri="{FF2B5EF4-FFF2-40B4-BE49-F238E27FC236}">
                <a16:creationId xmlns:a16="http://schemas.microsoft.com/office/drawing/2014/main" id="{D933ABC0-C217-35E1-F531-ACFAA5C9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60" y="18124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8">
            <a:extLst>
              <a:ext uri="{FF2B5EF4-FFF2-40B4-BE49-F238E27FC236}">
                <a16:creationId xmlns:a16="http://schemas.microsoft.com/office/drawing/2014/main" id="{2EB0D4BE-47A0-FA83-2763-78B5DAA33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940" y="228210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result event</a:t>
            </a:r>
          </a:p>
        </p:txBody>
      </p:sp>
      <p:pic>
        <p:nvPicPr>
          <p:cNvPr id="103" name="Graphic 8">
            <a:extLst>
              <a:ext uri="{FF2B5EF4-FFF2-40B4-BE49-F238E27FC236}">
                <a16:creationId xmlns:a16="http://schemas.microsoft.com/office/drawing/2014/main" id="{D0591755-73BD-CE59-A38B-3D56317D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283" y="18527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94181A06-07FF-CA3E-A125-91A19310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361" y="4681835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MongoDB change event</a:t>
            </a:r>
          </a:p>
        </p:txBody>
      </p:sp>
      <p:pic>
        <p:nvPicPr>
          <p:cNvPr id="107" name="Graphic 8">
            <a:extLst>
              <a:ext uri="{FF2B5EF4-FFF2-40B4-BE49-F238E27FC236}">
                <a16:creationId xmlns:a16="http://schemas.microsoft.com/office/drawing/2014/main" id="{1A19F3B3-3603-0382-059E-3D335A21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23" y="4227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8">
            <a:extLst>
              <a:ext uri="{FF2B5EF4-FFF2-40B4-BE49-F238E27FC236}">
                <a16:creationId xmlns:a16="http://schemas.microsoft.com/office/drawing/2014/main" id="{77AE2795-F514-E264-AB39-DD5DA2A1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418" y="4681835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MongoDB change event</a:t>
            </a:r>
          </a:p>
        </p:txBody>
      </p:sp>
      <p:pic>
        <p:nvPicPr>
          <p:cNvPr id="109" name="Graphic 8">
            <a:extLst>
              <a:ext uri="{FF2B5EF4-FFF2-40B4-BE49-F238E27FC236}">
                <a16:creationId xmlns:a16="http://schemas.microsoft.com/office/drawing/2014/main" id="{C22B37D0-6FDC-8196-67AB-C0CCF618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80" y="4227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Shukla</dc:creator>
  <cp:lastModifiedBy>Vinod Shukla</cp:lastModifiedBy>
  <cp:revision>8</cp:revision>
  <dcterms:created xsi:type="dcterms:W3CDTF">2023-03-30T20:41:08Z</dcterms:created>
  <dcterms:modified xsi:type="dcterms:W3CDTF">2023-03-30T21:25:42Z</dcterms:modified>
</cp:coreProperties>
</file>