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274"/>
  </p:normalViewPr>
  <p:slideViewPr>
    <p:cSldViewPr snapToGrid="0" snapToObjects="1">
      <p:cViewPr varScale="1">
        <p:scale>
          <a:sx n="112" d="100"/>
          <a:sy n="112" d="100"/>
        </p:scale>
        <p:origin x="216" y="43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8252700" y="1330046"/>
            <a:ext cx="1481328" cy="327624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6149580" y="1330046"/>
            <a:ext cx="1472692" cy="327624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80010" y="274309"/>
            <a:ext cx="12024359" cy="5068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5966700" y="781406"/>
            <a:ext cx="1828800" cy="414492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81" y="274309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6332460" y="2244446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8220" y="1787246"/>
            <a:ext cx="469900" cy="4699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8069820" y="781406"/>
            <a:ext cx="1828800" cy="414492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8435580" y="2244446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1340" y="1787246"/>
            <a:ext cx="469900" cy="4699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cxnSpLocks/>
          </p:cNvCxnSpPr>
          <p:nvPr/>
        </p:nvCxnSpPr>
        <p:spPr>
          <a:xfrm>
            <a:off x="3823010" y="2723507"/>
            <a:ext cx="124265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746FB-84ED-494D-A6B5-2E27C056C95A}"/>
              </a:ext>
            </a:extLst>
          </p:cNvPr>
          <p:cNvSpPr/>
          <p:nvPr/>
        </p:nvSpPr>
        <p:spPr>
          <a:xfrm>
            <a:off x="5074247" y="1149323"/>
            <a:ext cx="5044758" cy="3605554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1D4BC33-E6CC-4708-A623-17E469291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074247" y="1147176"/>
            <a:ext cx="381000" cy="381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241278-9E79-337C-7396-76C8E2D41ECE}"/>
              </a:ext>
            </a:extLst>
          </p:cNvPr>
          <p:cNvGrpSpPr/>
          <p:nvPr/>
        </p:nvGrpSpPr>
        <p:grpSpPr>
          <a:xfrm>
            <a:off x="201091" y="1067913"/>
            <a:ext cx="3626890" cy="3066580"/>
            <a:chOff x="6565839" y="466662"/>
            <a:chExt cx="3626890" cy="3066580"/>
          </a:xfrm>
        </p:grpSpPr>
        <p:sp>
          <p:nvSpPr>
            <p:cNvPr id="102" name="Google Shape;74;p4">
              <a:extLst>
                <a:ext uri="{FF2B5EF4-FFF2-40B4-BE49-F238E27FC236}">
                  <a16:creationId xmlns:a16="http://schemas.microsoft.com/office/drawing/2014/main" id="{B9A47B6E-FDCE-1944-8900-C2992C915F54}"/>
                </a:ext>
              </a:extLst>
            </p:cNvPr>
            <p:cNvSpPr/>
            <p:nvPr/>
          </p:nvSpPr>
          <p:spPr>
            <a:xfrm>
              <a:off x="7032563" y="914400"/>
              <a:ext cx="822960" cy="2468880"/>
            </a:xfrm>
            <a:prstGeom prst="rect">
              <a:avLst/>
            </a:prstGeom>
            <a:noFill/>
            <a:ln w="12700" cap="flat" cmpd="sng">
              <a:solidFill>
                <a:srgbClr val="007D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rPr>
                <a:t>Availability Zone 1</a:t>
              </a:r>
              <a:endParaRPr sz="1000" dirty="0"/>
            </a:p>
          </p:txBody>
        </p:sp>
        <p:sp>
          <p:nvSpPr>
            <p:cNvPr id="103" name="Google Shape;75;p4">
              <a:extLst>
                <a:ext uri="{FF2B5EF4-FFF2-40B4-BE49-F238E27FC236}">
                  <a16:creationId xmlns:a16="http://schemas.microsoft.com/office/drawing/2014/main" id="{9ECC2B96-C0D2-A846-A8D0-7B938F5CA591}"/>
                </a:ext>
              </a:extLst>
            </p:cNvPr>
            <p:cNvSpPr/>
            <p:nvPr/>
          </p:nvSpPr>
          <p:spPr>
            <a:xfrm>
              <a:off x="8038403" y="914400"/>
              <a:ext cx="822960" cy="2468880"/>
            </a:xfrm>
            <a:prstGeom prst="rect">
              <a:avLst/>
            </a:prstGeom>
            <a:noFill/>
            <a:ln w="12700" cap="flat" cmpd="sng">
              <a:solidFill>
                <a:srgbClr val="007D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rPr>
                <a:t>Availability Zone </a:t>
              </a:r>
              <a:r>
                <a:rPr lang="en-US" sz="1000">
                  <a:solidFill>
                    <a:srgbClr val="007DBC"/>
                  </a:solidFill>
                </a:rPr>
                <a:t>2</a:t>
              </a:r>
              <a:endParaRPr sz="1000"/>
            </a:p>
          </p:txBody>
        </p:sp>
        <p:sp>
          <p:nvSpPr>
            <p:cNvPr id="104" name="Google Shape;76;p4">
              <a:extLst>
                <a:ext uri="{FF2B5EF4-FFF2-40B4-BE49-F238E27FC236}">
                  <a16:creationId xmlns:a16="http://schemas.microsoft.com/office/drawing/2014/main" id="{A0FFD658-C690-974F-8C8F-839D7B457E61}"/>
                </a:ext>
              </a:extLst>
            </p:cNvPr>
            <p:cNvSpPr/>
            <p:nvPr/>
          </p:nvSpPr>
          <p:spPr>
            <a:xfrm>
              <a:off x="9044243" y="914400"/>
              <a:ext cx="822960" cy="2468880"/>
            </a:xfrm>
            <a:prstGeom prst="rect">
              <a:avLst/>
            </a:prstGeom>
            <a:noFill/>
            <a:ln w="12700" cap="flat" cmpd="sng">
              <a:solidFill>
                <a:srgbClr val="007D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rPr>
                <a:t>Availability Zone </a:t>
              </a:r>
              <a:r>
                <a:rPr lang="en-US" sz="1000">
                  <a:solidFill>
                    <a:srgbClr val="007DBC"/>
                  </a:solidFill>
                </a:rPr>
                <a:t>3</a:t>
              </a:r>
              <a:endParaRPr sz="1000"/>
            </a:p>
          </p:txBody>
        </p:sp>
        <p:sp>
          <p:nvSpPr>
            <p:cNvPr id="105" name="Google Shape;77;p4">
              <a:extLst>
                <a:ext uri="{FF2B5EF4-FFF2-40B4-BE49-F238E27FC236}">
                  <a16:creationId xmlns:a16="http://schemas.microsoft.com/office/drawing/2014/main" id="{BC9E5CD6-60F9-AA4C-95EF-D61095482087}"/>
                </a:ext>
              </a:extLst>
            </p:cNvPr>
            <p:cNvSpPr/>
            <p:nvPr/>
          </p:nvSpPr>
          <p:spPr>
            <a:xfrm>
              <a:off x="6849683" y="1463040"/>
              <a:ext cx="3200400" cy="1737360"/>
            </a:xfrm>
            <a:prstGeom prst="rect">
              <a:avLst/>
            </a:prstGeom>
            <a:solidFill>
              <a:srgbClr val="EAF2FB">
                <a:alpha val="77650"/>
              </a:srgbClr>
            </a:solidFill>
            <a:ln w="9525" cap="flat" cmpd="sng">
              <a:solidFill>
                <a:srgbClr val="007D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7CBC"/>
                </a:solidFill>
              </a:endParaRPr>
            </a:p>
          </p:txBody>
        </p:sp>
        <p:pic>
          <p:nvPicPr>
            <p:cNvPr id="106" name="Google Shape;78;p4">
              <a:extLst>
                <a:ext uri="{FF2B5EF4-FFF2-40B4-BE49-F238E27FC236}">
                  <a16:creationId xmlns:a16="http://schemas.microsoft.com/office/drawing/2014/main" id="{98F24F72-0E93-9442-BF36-1552AB94B38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64083" y="1463040"/>
              <a:ext cx="1428415" cy="114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79;p4">
              <a:extLst>
                <a:ext uri="{FF2B5EF4-FFF2-40B4-BE49-F238E27FC236}">
                  <a16:creationId xmlns:a16="http://schemas.microsoft.com/office/drawing/2014/main" id="{2F59AB2E-A2C1-A944-9183-34163224F09B}"/>
                </a:ext>
              </a:extLst>
            </p:cNvPr>
            <p:cNvSpPr txBox="1"/>
            <p:nvPr/>
          </p:nvSpPr>
          <p:spPr>
            <a:xfrm>
              <a:off x="7855523" y="2468880"/>
              <a:ext cx="1191600" cy="5486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MongoDB Atlas cluster</a:t>
              </a:r>
              <a:endParaRPr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7F107A0-34DF-43A2-9ED8-011BB6652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565839" y="466662"/>
              <a:ext cx="381000" cy="381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4D1A17-AA6D-4D12-A787-5472C1CD9876}"/>
                </a:ext>
              </a:extLst>
            </p:cNvPr>
            <p:cNvSpPr/>
            <p:nvPr/>
          </p:nvSpPr>
          <p:spPr>
            <a:xfrm>
              <a:off x="6567426" y="466662"/>
              <a:ext cx="3625303" cy="3066580"/>
            </a:xfrm>
            <a:prstGeom prst="rect">
              <a:avLst/>
            </a:prstGeom>
            <a:noFill/>
            <a:ln w="12700">
              <a:solidFill>
                <a:srgbClr val="693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93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MongoDB Atlas project VPC</a:t>
              </a:r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3759EDB2-EA6D-41E6-9F4C-172F9A5EA6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2700" y="1330046"/>
            <a:ext cx="381000" cy="381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2B3669D-37F0-46EC-BB0C-BA8625913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9579" y="1330046"/>
            <a:ext cx="381000" cy="381000"/>
          </a:xfrm>
          <a:prstGeom prst="rect">
            <a:avLst/>
          </a:prstGeom>
        </p:spPr>
      </p:pic>
      <p:pic>
        <p:nvPicPr>
          <p:cNvPr id="2" name="Graphic 23">
            <a:extLst>
              <a:ext uri="{FF2B5EF4-FFF2-40B4-BE49-F238E27FC236}">
                <a16:creationId xmlns:a16="http://schemas.microsoft.com/office/drawing/2014/main" id="{714B9B71-4431-DDC9-C20A-A771D22C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66" y="16958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5">
            <a:extLst>
              <a:ext uri="{FF2B5EF4-FFF2-40B4-BE49-F238E27FC236}">
                <a16:creationId xmlns:a16="http://schemas.microsoft.com/office/drawing/2014/main" id="{F560BF3C-711D-DF0B-E10A-0F6623EB1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991" y="245781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B68E3416-7DA6-37E7-9A47-6DE6187B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886" y="8209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0B8C178F-28D9-39A1-1968-67A1C168C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236" y="158299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E5BD1F6E-F659-46A6-707C-ABAB874A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10" y="21034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DFF58CDC-B205-0693-9610-B35B8319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060" y="2868631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BA7A1F3E-0A05-5744-AF94-5ECA3FD4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10" y="35741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40C311E5-8460-DDD0-7922-0EEEC037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4885" y="433459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6CFAA5BD-D560-DED9-4397-80F299A6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24" y="2560226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2E6F608-1FB9-1D67-EEBC-63285356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780" y="2085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8">
            <a:extLst>
              <a:ext uri="{FF2B5EF4-FFF2-40B4-BE49-F238E27FC236}">
                <a16:creationId xmlns:a16="http://schemas.microsoft.com/office/drawing/2014/main" id="{22E2C8C6-E3B5-C31C-7473-7B90414E5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122" y="3438564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 service</a:t>
            </a:r>
          </a:p>
        </p:txBody>
      </p:sp>
      <p:pic>
        <p:nvPicPr>
          <p:cNvPr id="15" name="Graphic 38">
            <a:extLst>
              <a:ext uri="{FF2B5EF4-FFF2-40B4-BE49-F238E27FC236}">
                <a16:creationId xmlns:a16="http://schemas.microsoft.com/office/drawing/2014/main" id="{ECE93832-CF0C-B981-5850-EE02F77B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15" y="2973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8">
            <a:extLst>
              <a:ext uri="{FF2B5EF4-FFF2-40B4-BE49-F238E27FC236}">
                <a16:creationId xmlns:a16="http://schemas.microsoft.com/office/drawing/2014/main" id="{9B7056F3-A4E7-0B62-B386-BC68D5DA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127" y="4261231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service</a:t>
            </a:r>
          </a:p>
        </p:txBody>
      </p:sp>
      <p:pic>
        <p:nvPicPr>
          <p:cNvPr id="17" name="Graphic 38">
            <a:extLst>
              <a:ext uri="{FF2B5EF4-FFF2-40B4-BE49-F238E27FC236}">
                <a16:creationId xmlns:a16="http://schemas.microsoft.com/office/drawing/2014/main" id="{4E9C796E-1637-D4BF-A471-5F97B322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20" y="37960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8">
            <a:extLst>
              <a:ext uri="{FF2B5EF4-FFF2-40B4-BE49-F238E27FC236}">
                <a16:creationId xmlns:a16="http://schemas.microsoft.com/office/drawing/2014/main" id="{E99B0E7E-5F14-4F7D-23B0-E64BEF2A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82" y="3442374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 service</a:t>
            </a:r>
          </a:p>
        </p:txBody>
      </p:sp>
      <p:pic>
        <p:nvPicPr>
          <p:cNvPr id="19" name="Graphic 38">
            <a:extLst>
              <a:ext uri="{FF2B5EF4-FFF2-40B4-BE49-F238E27FC236}">
                <a16:creationId xmlns:a16="http://schemas.microsoft.com/office/drawing/2014/main" id="{A938A782-3457-54CD-E50D-00DA1127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275" y="29772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8">
            <a:extLst>
              <a:ext uri="{FF2B5EF4-FFF2-40B4-BE49-F238E27FC236}">
                <a16:creationId xmlns:a16="http://schemas.microsoft.com/office/drawing/2014/main" id="{336ED3E0-9D55-65AF-9066-1CF862BF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487" y="4265041"/>
            <a:ext cx="12207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service</a:t>
            </a:r>
          </a:p>
        </p:txBody>
      </p:sp>
      <p:pic>
        <p:nvPicPr>
          <p:cNvPr id="21" name="Graphic 38">
            <a:extLst>
              <a:ext uri="{FF2B5EF4-FFF2-40B4-BE49-F238E27FC236}">
                <a16:creationId xmlns:a16="http://schemas.microsoft.com/office/drawing/2014/main" id="{6FD61B6D-5100-09DD-D191-4A4E83A8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280" y="3799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758A49-FAB0-6DC8-487A-35CBE4954511}"/>
              </a:ext>
            </a:extLst>
          </p:cNvPr>
          <p:cNvCxnSpPr>
            <a:cxnSpLocks/>
          </p:cNvCxnSpPr>
          <p:nvPr/>
        </p:nvCxnSpPr>
        <p:spPr>
          <a:xfrm rot="18900000" flipH="1">
            <a:off x="7132320" y="2990088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8EDAAE-78C2-AA39-7570-91B170A7D52B}"/>
              </a:ext>
            </a:extLst>
          </p:cNvPr>
          <p:cNvCxnSpPr>
            <a:cxnSpLocks/>
          </p:cNvCxnSpPr>
          <p:nvPr/>
        </p:nvCxnSpPr>
        <p:spPr>
          <a:xfrm rot="2700000">
            <a:off x="8302752" y="2990088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16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44860</TotalTime>
  <Words>62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Vinod Shukla</cp:lastModifiedBy>
  <cp:revision>625</cp:revision>
  <cp:lastPrinted>2019-01-03T20:59:05Z</cp:lastPrinted>
  <dcterms:created xsi:type="dcterms:W3CDTF">2018-09-14T20:21:45Z</dcterms:created>
  <dcterms:modified xsi:type="dcterms:W3CDTF">2023-03-31T01:44:32Z</dcterms:modified>
</cp:coreProperties>
</file>