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7" autoAdjust="0"/>
    <p:restoredTop sz="94274"/>
  </p:normalViewPr>
  <p:slideViewPr>
    <p:cSldViewPr snapToGrid="0" snapToObjects="1">
      <p:cViewPr varScale="1">
        <p:scale>
          <a:sx n="115" d="100"/>
          <a:sy n="115" d="100"/>
        </p:scale>
        <p:origin x="138" y="19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8778240" y="1554480"/>
            <a:ext cx="1554480" cy="2834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6217920" y="1554480"/>
            <a:ext cx="1554480" cy="2834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80010" y="274309"/>
            <a:ext cx="11978640" cy="484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6126480" y="822960"/>
            <a:ext cx="1737360" cy="374904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81" y="274309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6418571" y="242316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560" y="2011680"/>
            <a:ext cx="469900" cy="4699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8686800" y="822960"/>
            <a:ext cx="1737360" cy="374904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9008533" y="2423160"/>
            <a:ext cx="10972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6880" y="2011680"/>
            <a:ext cx="469900" cy="4699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cxnSpLocks/>
          </p:cNvCxnSpPr>
          <p:nvPr/>
        </p:nvCxnSpPr>
        <p:spPr>
          <a:xfrm>
            <a:off x="3931920" y="256032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746FB-84ED-494D-A6B5-2E27C056C95A}"/>
              </a:ext>
            </a:extLst>
          </p:cNvPr>
          <p:cNvSpPr/>
          <p:nvPr/>
        </p:nvSpPr>
        <p:spPr>
          <a:xfrm>
            <a:off x="5212080" y="1188720"/>
            <a:ext cx="5486400" cy="329184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1D4BC33-E6CC-4708-A623-17E469291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12080" y="1188720"/>
            <a:ext cx="381000" cy="381000"/>
          </a:xfrm>
          <a:prstGeom prst="rect">
            <a:avLst/>
          </a:prstGeom>
        </p:spPr>
      </p:pic>
      <p:sp>
        <p:nvSpPr>
          <p:cNvPr id="102" name="Google Shape;74;p4">
            <a:extLst>
              <a:ext uri="{FF2B5EF4-FFF2-40B4-BE49-F238E27FC236}">
                <a16:creationId xmlns:a16="http://schemas.microsoft.com/office/drawing/2014/main" id="{B9A47B6E-FDCE-1944-8900-C2992C915F54}"/>
              </a:ext>
            </a:extLst>
          </p:cNvPr>
          <p:cNvSpPr/>
          <p:nvPr/>
        </p:nvSpPr>
        <p:spPr>
          <a:xfrm>
            <a:off x="741044" y="1607091"/>
            <a:ext cx="91440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7DBC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1200" dirty="0"/>
          </a:p>
        </p:txBody>
      </p:sp>
      <p:sp>
        <p:nvSpPr>
          <p:cNvPr id="103" name="Google Shape;75;p4">
            <a:extLst>
              <a:ext uri="{FF2B5EF4-FFF2-40B4-BE49-F238E27FC236}">
                <a16:creationId xmlns:a16="http://schemas.microsoft.com/office/drawing/2014/main" id="{9ECC2B96-C0D2-A846-A8D0-7B938F5CA591}"/>
              </a:ext>
            </a:extLst>
          </p:cNvPr>
          <p:cNvSpPr/>
          <p:nvPr/>
        </p:nvSpPr>
        <p:spPr>
          <a:xfrm>
            <a:off x="1746884" y="1607091"/>
            <a:ext cx="91440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7DB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Availability Zone </a:t>
            </a:r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Google Shape;76;p4">
            <a:extLst>
              <a:ext uri="{FF2B5EF4-FFF2-40B4-BE49-F238E27FC236}">
                <a16:creationId xmlns:a16="http://schemas.microsoft.com/office/drawing/2014/main" id="{A0FFD658-C690-974F-8C8F-839D7B457E61}"/>
              </a:ext>
            </a:extLst>
          </p:cNvPr>
          <p:cNvSpPr/>
          <p:nvPr/>
        </p:nvSpPr>
        <p:spPr>
          <a:xfrm>
            <a:off x="2752724" y="1607091"/>
            <a:ext cx="914400" cy="2468880"/>
          </a:xfrm>
          <a:prstGeom prst="rect">
            <a:avLst/>
          </a:prstGeom>
          <a:noFill/>
          <a:ln w="12700" cap="flat" cmpd="sng">
            <a:solidFill>
              <a:srgbClr val="007D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7DB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Availability Zone </a:t>
            </a:r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Google Shape;77;p4">
            <a:extLst>
              <a:ext uri="{FF2B5EF4-FFF2-40B4-BE49-F238E27FC236}">
                <a16:creationId xmlns:a16="http://schemas.microsoft.com/office/drawing/2014/main" id="{BC9E5CD6-60F9-AA4C-95EF-D61095482087}"/>
              </a:ext>
            </a:extLst>
          </p:cNvPr>
          <p:cNvSpPr/>
          <p:nvPr/>
        </p:nvSpPr>
        <p:spPr>
          <a:xfrm>
            <a:off x="594360" y="2155731"/>
            <a:ext cx="3200400" cy="1737360"/>
          </a:xfrm>
          <a:prstGeom prst="rect">
            <a:avLst/>
          </a:prstGeom>
          <a:solidFill>
            <a:srgbClr val="EAF2FB">
              <a:alpha val="77650"/>
            </a:srgbClr>
          </a:solidFill>
          <a:ln w="9525" cap="flat" cmpd="sng">
            <a:solidFill>
              <a:srgbClr val="007D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CBC"/>
              </a:solidFill>
            </a:endParaRPr>
          </a:p>
        </p:txBody>
      </p:sp>
      <p:pic>
        <p:nvPicPr>
          <p:cNvPr id="106" name="Google Shape;78;p4">
            <a:extLst>
              <a:ext uri="{FF2B5EF4-FFF2-40B4-BE49-F238E27FC236}">
                <a16:creationId xmlns:a16="http://schemas.microsoft.com/office/drawing/2014/main" id="{98F24F72-0E93-9442-BF36-1552AB94B38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2564" y="2155731"/>
            <a:ext cx="1428415" cy="1148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79;p4">
            <a:extLst>
              <a:ext uri="{FF2B5EF4-FFF2-40B4-BE49-F238E27FC236}">
                <a16:creationId xmlns:a16="http://schemas.microsoft.com/office/drawing/2014/main" id="{2F59AB2E-A2C1-A944-9183-34163224F09B}"/>
              </a:ext>
            </a:extLst>
          </p:cNvPr>
          <p:cNvSpPr txBox="1"/>
          <p:nvPr/>
        </p:nvSpPr>
        <p:spPr>
          <a:xfrm>
            <a:off x="1564004" y="3161571"/>
            <a:ext cx="1191600" cy="548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MongoDB Atlas cluster</a:t>
            </a:r>
            <a:endParaRPr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F107A0-34DF-43A2-9ED8-011BB6652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4320" y="1188720"/>
            <a:ext cx="381000" cy="381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24D1A17-AA6D-4D12-A787-5472C1CD9876}"/>
              </a:ext>
            </a:extLst>
          </p:cNvPr>
          <p:cNvSpPr/>
          <p:nvPr/>
        </p:nvSpPr>
        <p:spPr>
          <a:xfrm>
            <a:off x="275907" y="1188720"/>
            <a:ext cx="3625303" cy="329184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Atlas project VPC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759EDB2-EA6D-41E6-9F4C-172F9A5EA6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8240" y="1554480"/>
            <a:ext cx="381000" cy="381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2B3669D-37F0-46EC-BB0C-BA8625913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7920" y="1554480"/>
            <a:ext cx="381000" cy="381000"/>
          </a:xfrm>
          <a:prstGeom prst="rect">
            <a:avLst/>
          </a:prstGeom>
        </p:spPr>
      </p:pic>
      <p:pic>
        <p:nvPicPr>
          <p:cNvPr id="2" name="Graphic 23">
            <a:extLst>
              <a:ext uri="{FF2B5EF4-FFF2-40B4-BE49-F238E27FC236}">
                <a16:creationId xmlns:a16="http://schemas.microsoft.com/office/drawing/2014/main" id="{714B9B71-4431-DDC9-C20A-A771D22C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08" y="1463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5">
            <a:extLst>
              <a:ext uri="{FF2B5EF4-FFF2-40B4-BE49-F238E27FC236}">
                <a16:creationId xmlns:a16="http://schemas.microsoft.com/office/drawing/2014/main" id="{F560BF3C-711D-DF0B-E10A-0F6623EB1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709" y="224028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B68E3416-7DA6-37E7-9A47-6DE6187B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0B8C178F-28D9-39A1-1968-67A1C168C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2661" y="187452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E5BD1F6E-F659-46A6-707C-ABAB874A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423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DFF58CDC-B205-0693-9610-B35B8319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58" y="320040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BA7A1F3E-0A05-5744-AF94-5ECA3FD4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749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40C311E5-8460-DDD0-7922-0EEEC037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9821" y="45262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336ED3E0-9D55-65AF-9066-1CF862BF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0" y="4069080"/>
            <a:ext cx="13716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application</a:t>
            </a:r>
          </a:p>
        </p:txBody>
      </p:sp>
      <p:pic>
        <p:nvPicPr>
          <p:cNvPr id="21" name="Graphic 38">
            <a:extLst>
              <a:ext uri="{FF2B5EF4-FFF2-40B4-BE49-F238E27FC236}">
                <a16:creationId xmlns:a16="http://schemas.microsoft.com/office/drawing/2014/main" id="{6FD61B6D-5100-09DD-D191-4A4E83A8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607467E-675F-41BC-855D-A21CC6F2BC84}"/>
              </a:ext>
            </a:extLst>
          </p:cNvPr>
          <p:cNvGrpSpPr/>
          <p:nvPr/>
        </p:nvGrpSpPr>
        <p:grpSpPr>
          <a:xfrm>
            <a:off x="4251960" y="2743200"/>
            <a:ext cx="5846445" cy="960120"/>
            <a:chOff x="4251960" y="2834640"/>
            <a:chExt cx="5846445" cy="960120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6CFAA5BD-D560-DED9-4397-80F299A68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8120" y="3246120"/>
              <a:ext cx="91440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62E6F608-1FB9-1D67-EEBC-63285356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28346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8">
              <a:extLst>
                <a:ext uri="{FF2B5EF4-FFF2-40B4-BE49-F238E27FC236}">
                  <a16:creationId xmlns:a16="http://schemas.microsoft.com/office/drawing/2014/main" id="{E99B0E7E-5F14-4F7D-23B0-E64BEF2A4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25" y="3246120"/>
              <a:ext cx="109728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Angular client application</a:t>
              </a:r>
            </a:p>
          </p:txBody>
        </p:sp>
        <p:pic>
          <p:nvPicPr>
            <p:cNvPr id="19" name="Graphic 38">
              <a:extLst>
                <a:ext uri="{FF2B5EF4-FFF2-40B4-BE49-F238E27FC236}">
                  <a16:creationId xmlns:a16="http://schemas.microsoft.com/office/drawing/2014/main" id="{A938A782-3457-54CD-E50D-00DA11279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6880" y="28346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758A49-FAB0-6DC8-487A-35CBE4954511}"/>
                </a:ext>
              </a:extLst>
            </p:cNvPr>
            <p:cNvCxnSpPr>
              <a:cxnSpLocks/>
              <a:stCxn id="13" idx="1"/>
              <a:endCxn id="15" idx="3"/>
            </p:cNvCxnSpPr>
            <p:nvPr/>
          </p:nvCxnSpPr>
          <p:spPr>
            <a:xfrm flipH="1">
              <a:off x="7223760" y="3063240"/>
              <a:ext cx="82296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8EDAAE-78C2-AA39-7570-91B170A7D52B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8503920" y="3063240"/>
              <a:ext cx="82296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22E2C8C6-E3B5-C31C-7473-7B90414E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246120"/>
              <a:ext cx="12207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Angular client application</a:t>
              </a:r>
            </a:p>
          </p:txBody>
        </p:sp>
        <p:pic>
          <p:nvPicPr>
            <p:cNvPr id="15" name="Graphic 38">
              <a:extLst>
                <a:ext uri="{FF2B5EF4-FFF2-40B4-BE49-F238E27FC236}">
                  <a16:creationId xmlns:a16="http://schemas.microsoft.com/office/drawing/2014/main" id="{ECE93832-CF0C-B981-5850-EE02F77B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6560" y="28346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6">
              <a:extLst>
                <a:ext uri="{FF2B5EF4-FFF2-40B4-BE49-F238E27FC236}">
                  <a16:creationId xmlns:a16="http://schemas.microsoft.com/office/drawing/2014/main" id="{23B7ECC1-BE5E-45CB-AF83-A99DF01DC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560" y="28346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11E485-C376-4338-86AB-AA41BAF95B1D}"/>
                </a:ext>
              </a:extLst>
            </p:cNvPr>
            <p:cNvSpPr txBox="1"/>
            <p:nvPr/>
          </p:nvSpPr>
          <p:spPr>
            <a:xfrm>
              <a:off x="4251960" y="3246120"/>
              <a:ext cx="91440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Image URI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29C5B04-B309-419A-B8C2-F2671D6A9178}"/>
                </a:ext>
              </a:extLst>
            </p:cNvPr>
            <p:cNvCxnSpPr>
              <a:cxnSpLocks/>
              <a:stCxn id="47" idx="3"/>
              <a:endCxn id="15" idx="1"/>
            </p:cNvCxnSpPr>
            <p:nvPr/>
          </p:nvCxnSpPr>
          <p:spPr>
            <a:xfrm>
              <a:off x="4937760" y="3063240"/>
              <a:ext cx="182880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28">
            <a:extLst>
              <a:ext uri="{FF2B5EF4-FFF2-40B4-BE49-F238E27FC236}">
                <a16:creationId xmlns:a16="http://schemas.microsoft.com/office/drawing/2014/main" id="{9B7056F3-A4E7-0B62-B386-BC68D5DA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314" y="4069080"/>
            <a:ext cx="13716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application</a:t>
            </a:r>
          </a:p>
        </p:txBody>
      </p:sp>
      <p:pic>
        <p:nvPicPr>
          <p:cNvPr id="17" name="Graphic 38">
            <a:extLst>
              <a:ext uri="{FF2B5EF4-FFF2-40B4-BE49-F238E27FC236}">
                <a16:creationId xmlns:a16="http://schemas.microsoft.com/office/drawing/2014/main" id="{4E9C796E-1637-D4BF-A471-5F97B322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6">
            <a:extLst>
              <a:ext uri="{FF2B5EF4-FFF2-40B4-BE49-F238E27FC236}">
                <a16:creationId xmlns:a16="http://schemas.microsoft.com/office/drawing/2014/main" id="{18775713-093D-4514-B66D-621FE6F9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3AC7058-3FF7-407B-A9CC-DF3B9BD995A0}"/>
              </a:ext>
            </a:extLst>
          </p:cNvPr>
          <p:cNvSpPr txBox="1"/>
          <p:nvPr/>
        </p:nvSpPr>
        <p:spPr>
          <a:xfrm>
            <a:off x="4255157" y="4069080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URI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B7D9F40-5E8D-41EF-A1DF-951417F50EEB}"/>
              </a:ext>
            </a:extLst>
          </p:cNvPr>
          <p:cNvCxnSpPr>
            <a:cxnSpLocks/>
            <a:stCxn id="46" idx="3"/>
            <a:endCxn id="17" idx="1"/>
          </p:cNvCxnSpPr>
          <p:nvPr/>
        </p:nvCxnSpPr>
        <p:spPr>
          <a:xfrm>
            <a:off x="4937760" y="3886200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16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ctr" eaLnBrk="1" hangingPunct="1">
          <a:defRPr sz="1100" dirty="0">
            <a:latin typeface="Arial" panose="020B0604020202020204" pitchFamily="34" charset="0"/>
            <a:ea typeface="Amazon Ember" panose="020B06030202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45330</TotalTime>
  <Words>62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Nguyen, Jaclyn</cp:lastModifiedBy>
  <cp:revision>696</cp:revision>
  <cp:lastPrinted>2019-01-03T20:59:05Z</cp:lastPrinted>
  <dcterms:created xsi:type="dcterms:W3CDTF">2018-09-14T20:21:45Z</dcterms:created>
  <dcterms:modified xsi:type="dcterms:W3CDTF">2023-04-18T16:30:15Z</dcterms:modified>
</cp:coreProperties>
</file>