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2F3D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/>
      <a:tcStyle>
        <a:tcBdr/>
        <a:fill>
          <a:solidFill>
            <a:srgbClr val="E6ECF3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/>
      <a:tcStyle>
        <a:tcBdr/>
        <a:fill>
          <a:solidFill>
            <a:srgbClr val="EAF1E7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3D2D1A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in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29"/>
  </p:normalViewPr>
  <p:slideViewPr>
    <p:cSldViewPr snapToGrid="0" snapToObjects="1">
      <p:cViewPr varScale="1">
        <p:scale>
          <a:sx n="138" d="100"/>
          <a:sy n="138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21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sv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5"/>
          <p:cNvSpPr txBox="1"/>
          <p:nvPr/>
        </p:nvSpPr>
        <p:spPr>
          <a:xfrm>
            <a:off x="2189877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1057504" y="655984"/>
            <a:ext cx="10061172" cy="5296215"/>
            <a:chOff x="69850" y="65394"/>
            <a:chExt cx="10061170" cy="5296214"/>
          </a:xfrm>
        </p:grpSpPr>
        <p:sp>
          <p:nvSpPr>
            <p:cNvPr id="21" name="Rectangle"/>
            <p:cNvSpPr/>
            <p:nvPr/>
          </p:nvSpPr>
          <p:spPr>
            <a:xfrm>
              <a:off x="69850" y="65394"/>
              <a:ext cx="10061170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543004" y="67669"/>
              <a:ext cx="9450494" cy="264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VPC</a:t>
              </a:r>
            </a:p>
          </p:txBody>
        </p:sp>
      </p:grpSp>
      <p:grpSp>
        <p:nvGrpSpPr>
          <p:cNvPr id="26" name="Rectangle 58"/>
          <p:cNvGrpSpPr/>
          <p:nvPr/>
        </p:nvGrpSpPr>
        <p:grpSpPr>
          <a:xfrm>
            <a:off x="706498" y="270767"/>
            <a:ext cx="10712290" cy="5870491"/>
            <a:chOff x="0" y="0"/>
            <a:chExt cx="10712288" cy="5870490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AWS Cloud</a:t>
              </a:r>
            </a:p>
          </p:txBody>
        </p:sp>
      </p:grpSp>
      <p:grpSp>
        <p:nvGrpSpPr>
          <p:cNvPr id="29" name="Rectangle 59"/>
          <p:cNvGrpSpPr/>
          <p:nvPr/>
        </p:nvGrpSpPr>
        <p:grpSpPr>
          <a:xfrm>
            <a:off x="1238849" y="918595"/>
            <a:ext cx="3040848" cy="4835884"/>
            <a:chOff x="0" y="0"/>
            <a:chExt cx="3040847" cy="4835883"/>
          </a:xfrm>
        </p:grpSpPr>
        <p:sp>
          <p:nvSpPr>
            <p:cNvPr id="27" name="Rectangle"/>
            <p:cNvSpPr/>
            <p:nvPr/>
          </p:nvSpPr>
          <p:spPr>
            <a:xfrm>
              <a:off x="113544" y="0"/>
              <a:ext cx="2927304" cy="48358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" name="Availability Zone 1"/>
            <p:cNvSpPr/>
            <p:nvPr/>
          </p:nvSpPr>
          <p:spPr>
            <a:xfrm>
              <a:off x="0" y="78834"/>
              <a:ext cx="28177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1</a:t>
              </a:r>
            </a:p>
          </p:txBody>
        </p:sp>
      </p:grpSp>
      <p:pic>
        <p:nvPicPr>
          <p:cNvPr id="31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66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Box 65"/>
          <p:cNvSpPr txBox="1"/>
          <p:nvPr/>
        </p:nvSpPr>
        <p:spPr>
          <a:xfrm>
            <a:off x="2083210" y="2041887"/>
            <a:ext cx="1061742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33" name="Graphic 66" descr="Graphic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15" y="1593319"/>
            <a:ext cx="469906" cy="4699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Rectangle 80"/>
          <p:cNvGrpSpPr/>
          <p:nvPr/>
        </p:nvGrpSpPr>
        <p:grpSpPr>
          <a:xfrm>
            <a:off x="7578352" y="923744"/>
            <a:ext cx="2927305" cy="4825584"/>
            <a:chOff x="0" y="-1"/>
            <a:chExt cx="2927303" cy="4825582"/>
          </a:xfrm>
        </p:grpSpPr>
        <p:sp>
          <p:nvSpPr>
            <p:cNvPr id="34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3</a:t>
              </a:r>
            </a:p>
          </p:txBody>
        </p:sp>
      </p:grpSp>
      <p:sp>
        <p:nvSpPr>
          <p:cNvPr id="37" name="TextBox 83"/>
          <p:cNvSpPr txBox="1"/>
          <p:nvPr/>
        </p:nvSpPr>
        <p:spPr>
          <a:xfrm>
            <a:off x="5395129" y="2056042"/>
            <a:ext cx="106779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38" name="Graphic 84" descr="Graphic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74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"/>
          <p:cNvSpPr/>
          <p:nvPr/>
        </p:nvSpPr>
        <p:spPr>
          <a:xfrm>
            <a:off x="1899354" y="2882692"/>
            <a:ext cx="8059340" cy="1625407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" name="Graphic 60" descr="Graphic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886" y="2713812"/>
            <a:ext cx="330204" cy="33020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Auto Scaling group"/>
          <p:cNvSpPr txBox="1"/>
          <p:nvPr/>
        </p:nvSpPr>
        <p:spPr>
          <a:xfrm>
            <a:off x="5071443" y="2929780"/>
            <a:ext cx="1560384" cy="442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2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279" y="3482087"/>
            <a:ext cx="609605" cy="60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03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172.31.0.0/16"/>
          <p:cNvSpPr txBox="1"/>
          <p:nvPr/>
        </p:nvSpPr>
        <p:spPr>
          <a:xfrm>
            <a:off x="2124512" y="4093622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172.31.16.0/20</a:t>
            </a:r>
          </a:p>
        </p:txBody>
      </p:sp>
      <p:sp>
        <p:nvSpPr>
          <p:cNvPr id="45" name="172.31.0.0/16"/>
          <p:cNvSpPr txBox="1"/>
          <p:nvPr/>
        </p:nvSpPr>
        <p:spPr>
          <a:xfrm>
            <a:off x="5404826" y="4093620"/>
            <a:ext cx="103632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172.31.0.0/20</a:t>
            </a:r>
          </a:p>
        </p:txBody>
      </p:sp>
      <p:grpSp>
        <p:nvGrpSpPr>
          <p:cNvPr id="48" name="Rectangle 80"/>
          <p:cNvGrpSpPr/>
          <p:nvPr/>
        </p:nvGrpSpPr>
        <p:grpSpPr>
          <a:xfrm>
            <a:off x="4459335" y="923744"/>
            <a:ext cx="2927304" cy="4825584"/>
            <a:chOff x="0" y="-1"/>
            <a:chExt cx="2927303" cy="4825582"/>
          </a:xfrm>
        </p:grpSpPr>
        <p:sp>
          <p:nvSpPr>
            <p:cNvPr id="46" name="Rectangle"/>
            <p:cNvSpPr/>
            <p:nvPr/>
          </p:nvSpPr>
          <p:spPr>
            <a:xfrm>
              <a:off x="-1" y="-2"/>
              <a:ext cx="2927304" cy="4825584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7" name="Availability Zone 2"/>
            <p:cNvSpPr txBox="1"/>
            <p:nvPr/>
          </p:nvSpPr>
          <p:spPr>
            <a:xfrm>
              <a:off x="54786" y="54786"/>
              <a:ext cx="2817729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Availability Zone 2</a:t>
              </a:r>
            </a:p>
          </p:txBody>
        </p:sp>
      </p:grpSp>
      <p:grpSp>
        <p:nvGrpSpPr>
          <p:cNvPr id="52" name="Rectangle 55"/>
          <p:cNvGrpSpPr/>
          <p:nvPr/>
        </p:nvGrpSpPr>
        <p:grpSpPr>
          <a:xfrm>
            <a:off x="1442110" y="1273627"/>
            <a:ext cx="8961755" cy="4471230"/>
            <a:chOff x="0" y="0"/>
            <a:chExt cx="8961754" cy="4471229"/>
          </a:xfrm>
        </p:grpSpPr>
        <p:sp>
          <p:nvSpPr>
            <p:cNvPr id="49" name="Rectangle"/>
            <p:cNvSpPr/>
            <p:nvPr/>
          </p:nvSpPr>
          <p:spPr>
            <a:xfrm>
              <a:off x="-1" y="-1"/>
              <a:ext cx="2649891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3112795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Rectangle"/>
            <p:cNvSpPr/>
            <p:nvPr/>
          </p:nvSpPr>
          <p:spPr>
            <a:xfrm>
              <a:off x="6311863" y="-1"/>
              <a:ext cx="2649892" cy="4471230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3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09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Graphic 63" descr="Graphic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52" y="941531"/>
            <a:ext cx="274324" cy="2743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Rectangle 55"/>
          <p:cNvSpPr txBox="1"/>
          <p:nvPr/>
        </p:nvSpPr>
        <p:spPr>
          <a:xfrm>
            <a:off x="5395129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sp>
        <p:nvSpPr>
          <p:cNvPr id="56" name="Rectangle 55"/>
          <p:cNvSpPr txBox="1"/>
          <p:nvPr/>
        </p:nvSpPr>
        <p:spPr>
          <a:xfrm>
            <a:off x="8600382" y="1212681"/>
            <a:ext cx="2487330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1E89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Public subnet</a:t>
            </a:r>
          </a:p>
        </p:txBody>
      </p:sp>
      <p:pic>
        <p:nvPicPr>
          <p:cNvPr id="57" name="Graphic 84" descr="Graphic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053" y="1593320"/>
            <a:ext cx="469904" cy="46990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83"/>
          <p:cNvSpPr txBox="1"/>
          <p:nvPr/>
        </p:nvSpPr>
        <p:spPr>
          <a:xfrm>
            <a:off x="8508110" y="2056042"/>
            <a:ext cx="1067789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NAT gateway</a:t>
            </a:r>
          </a:p>
        </p:txBody>
      </p:sp>
      <p:pic>
        <p:nvPicPr>
          <p:cNvPr id="59" name="Res_Amazon-EC2_Instances_48_Light.png" descr="Res_Amazon-EC2_Instances_48_L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074" y="3482087"/>
            <a:ext cx="609604" cy="6096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172.31.0.0/16"/>
          <p:cNvSpPr txBox="1"/>
          <p:nvPr/>
        </p:nvSpPr>
        <p:spPr>
          <a:xfrm>
            <a:off x="8523841" y="4093621"/>
            <a:ext cx="112108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172.31.32.0/20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295" y="664111"/>
            <a:ext cx="381000" cy="381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1022325-06B7-3348-816F-32920F5F86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19540" y="264722"/>
            <a:ext cx="381000" cy="38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DB36582-E345-504B-96E1-6A1B7DD4504A}"/>
              </a:ext>
            </a:extLst>
          </p:cNvPr>
          <p:cNvSpPr/>
          <p:nvPr/>
        </p:nvSpPr>
        <p:spPr>
          <a:xfrm>
            <a:off x="1086824" y="1422852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Bloom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AFF757-FF1D-F945-94A5-952EE51395C6}"/>
              </a:ext>
            </a:extLst>
          </p:cNvPr>
          <p:cNvSpPr/>
          <p:nvPr/>
        </p:nvSpPr>
        <p:spPr>
          <a:xfrm>
            <a:off x="3731773" y="173072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0554ED7-2D69-FF4A-8886-64D2E684102F}"/>
              </a:ext>
            </a:extLst>
          </p:cNvPr>
          <p:cNvSpPr/>
          <p:nvPr/>
        </p:nvSpPr>
        <p:spPr>
          <a:xfrm>
            <a:off x="6668384" y="1691431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grpSp>
        <p:nvGrpSpPr>
          <p:cNvPr id="23" name="Rectangle 56"/>
          <p:cNvGrpSpPr/>
          <p:nvPr/>
        </p:nvGrpSpPr>
        <p:grpSpPr>
          <a:xfrm>
            <a:off x="2870596" y="1560959"/>
            <a:ext cx="8499368" cy="4419085"/>
            <a:chOff x="1923512" y="49989"/>
            <a:chExt cx="8207508" cy="5311619"/>
          </a:xfrm>
        </p:grpSpPr>
        <p:sp>
          <p:nvSpPr>
            <p:cNvPr id="21" name="Rectangle"/>
            <p:cNvSpPr/>
            <p:nvPr/>
          </p:nvSpPr>
          <p:spPr>
            <a:xfrm>
              <a:off x="1923512" y="65394"/>
              <a:ext cx="8207508" cy="52962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VPC"/>
            <p:cNvSpPr txBox="1"/>
            <p:nvPr/>
          </p:nvSpPr>
          <p:spPr>
            <a:xfrm>
              <a:off x="2325440" y="49989"/>
              <a:ext cx="7805580" cy="332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VPC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270B4520-23B7-3F46-A160-60D82CE31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746" y="1571426"/>
            <a:ext cx="381000" cy="381000"/>
          </a:xfrm>
          <a:prstGeom prst="rect">
            <a:avLst/>
          </a:prstGeom>
        </p:spPr>
      </p:pic>
      <p:grpSp>
        <p:nvGrpSpPr>
          <p:cNvPr id="26" name="Rectangle 58"/>
          <p:cNvGrpSpPr/>
          <p:nvPr/>
        </p:nvGrpSpPr>
        <p:grpSpPr>
          <a:xfrm>
            <a:off x="2346036" y="323273"/>
            <a:ext cx="9344600" cy="6299201"/>
            <a:chOff x="0" y="0"/>
            <a:chExt cx="10712289" cy="5870491"/>
          </a:xfrm>
        </p:grpSpPr>
        <p:sp>
          <p:nvSpPr>
            <p:cNvPr id="24" name="Rectangle"/>
            <p:cNvSpPr/>
            <p:nvPr/>
          </p:nvSpPr>
          <p:spPr>
            <a:xfrm>
              <a:off x="0" y="0"/>
              <a:ext cx="10548624" cy="5870491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AWS Cloud"/>
            <p:cNvSpPr/>
            <p:nvPr/>
          </p:nvSpPr>
          <p:spPr>
            <a:xfrm>
              <a:off x="461689" y="47363"/>
              <a:ext cx="10250600" cy="258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>
                  <a:latin typeface="Calibri" panose="020F0502020204030204" pitchFamily="34" charset="0"/>
                  <a:cs typeface="Calibri" panose="020F0502020204030204" pitchFamily="34" charset="0"/>
                </a:rPr>
                <a:t>AWS Cloud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751B44F-1ECC-F14A-BDD6-BBBA5AFC5272}"/>
              </a:ext>
            </a:extLst>
          </p:cNvPr>
          <p:cNvSpPr/>
          <p:nvPr/>
        </p:nvSpPr>
        <p:spPr bwMode="auto">
          <a:xfrm>
            <a:off x="3659029" y="1107864"/>
            <a:ext cx="2078037" cy="52929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049FB2-F698-AC43-A924-5382FB26677E}"/>
              </a:ext>
            </a:extLst>
          </p:cNvPr>
          <p:cNvSpPr/>
          <p:nvPr/>
        </p:nvSpPr>
        <p:spPr bwMode="auto">
          <a:xfrm>
            <a:off x="6592725" y="1107865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2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C7715A95-FCB7-C941-A6C6-EF9246FC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64" y="236257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14">
            <a:extLst>
              <a:ext uri="{FF2B5EF4-FFF2-40B4-BE49-F238E27FC236}">
                <a16:creationId xmlns:a16="http://schemas.microsoft.com/office/drawing/2014/main" id="{C10D3239-9520-1347-BEA1-009D66F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512" y="2875547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67" name="Graphic 15">
            <a:extLst>
              <a:ext uri="{FF2B5EF4-FFF2-40B4-BE49-F238E27FC236}">
                <a16:creationId xmlns:a16="http://schemas.microsoft.com/office/drawing/2014/main" id="{A7BFCC22-A78E-364D-9B24-63D81FB4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07" y="229389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6">
            <a:extLst>
              <a:ext uri="{FF2B5EF4-FFF2-40B4-BE49-F238E27FC236}">
                <a16:creationId xmlns:a16="http://schemas.microsoft.com/office/drawing/2014/main" id="{4CC76158-9F6A-3845-84E8-AC46F96DA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081" y="283830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BD421FF4-BAFD-5F40-9A94-2B9D0535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773" y="1733850"/>
            <a:ext cx="381000" cy="381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A9DA844-2071-D74E-8CC1-E82085BB4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7847" y="1701864"/>
            <a:ext cx="381000" cy="381000"/>
          </a:xfrm>
          <a:prstGeom prst="rect">
            <a:avLst/>
          </a:prstGeom>
        </p:spPr>
      </p:pic>
      <p:pic>
        <p:nvPicPr>
          <p:cNvPr id="69" name="Graphic 17">
            <a:extLst>
              <a:ext uri="{FF2B5EF4-FFF2-40B4-BE49-F238E27FC236}">
                <a16:creationId xmlns:a16="http://schemas.microsoft.com/office/drawing/2014/main" id="{0D036B97-7766-BC44-AB3A-FA66E0AE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3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C4E8DC87-C89F-874D-B8DD-E9D5949C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595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Leader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E14E1ED8-F9BB-D14F-B2D0-C835A488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99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0720A6-6492-954E-9EAB-AB5E1416C7D3}"/>
              </a:ext>
            </a:extLst>
          </p:cNvPr>
          <p:cNvSpPr/>
          <p:nvPr/>
        </p:nvSpPr>
        <p:spPr>
          <a:xfrm>
            <a:off x="3808595" y="3582086"/>
            <a:ext cx="7163296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0AC53F80-D514-2146-9048-40DE1B589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65342" y="3398447"/>
            <a:ext cx="381000" cy="381000"/>
          </a:xfrm>
          <a:prstGeom prst="rect">
            <a:avLst/>
          </a:prstGeom>
        </p:spPr>
      </p:pic>
      <p:sp>
        <p:nvSpPr>
          <p:cNvPr id="81" name="TextBox 18">
            <a:extLst>
              <a:ext uri="{FF2B5EF4-FFF2-40B4-BE49-F238E27FC236}">
                <a16:creationId xmlns:a16="http://schemas.microsoft.com/office/drawing/2014/main" id="{8C2A3376-9FDD-CE49-9496-B7ED3A32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96" y="421324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83" name="TextBox 18">
            <a:extLst>
              <a:ext uri="{FF2B5EF4-FFF2-40B4-BE49-F238E27FC236}">
                <a16:creationId xmlns:a16="http://schemas.microsoft.com/office/drawing/2014/main" id="{2A2C8684-9F7E-734E-8370-6D55B3BB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413" y="3641565"/>
            <a:ext cx="841466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cs typeface="Calibri" panose="020F0502020204030204" pitchFamily="34" charset="0"/>
              </a:rPr>
              <a:t>Internet </a:t>
            </a:r>
            <a:br>
              <a:rPr lang="en-US" altLang="en-US" sz="1000" dirty="0">
                <a:cs typeface="Calibri" panose="020F0502020204030204" pitchFamily="34" charset="0"/>
              </a:rPr>
            </a:br>
            <a:r>
              <a:rPr lang="en-US" altLang="en-US" sz="1000" dirty="0">
                <a:cs typeface="Calibri" panose="020F0502020204030204" pitchFamily="34" charset="0"/>
              </a:rPr>
              <a:t>gateway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E6299C-575C-7748-A2CB-C10A285C06CE}"/>
              </a:ext>
            </a:extLst>
          </p:cNvPr>
          <p:cNvSpPr/>
          <p:nvPr/>
        </p:nvSpPr>
        <p:spPr>
          <a:xfrm>
            <a:off x="9187123" y="1661957"/>
            <a:ext cx="1932547" cy="37630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subnet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50F881-98B5-F84A-A7D5-62ECBAB93EB9}"/>
              </a:ext>
            </a:extLst>
          </p:cNvPr>
          <p:cNvSpPr/>
          <p:nvPr/>
        </p:nvSpPr>
        <p:spPr bwMode="auto">
          <a:xfrm>
            <a:off x="9105789" y="1085137"/>
            <a:ext cx="2087563" cy="52929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Availability Zone 3</a:t>
            </a:r>
          </a:p>
        </p:txBody>
      </p:sp>
      <p:pic>
        <p:nvPicPr>
          <p:cNvPr id="86" name="Graphic 15">
            <a:extLst>
              <a:ext uri="{FF2B5EF4-FFF2-40B4-BE49-F238E27FC236}">
                <a16:creationId xmlns:a16="http://schemas.microsoft.com/office/drawing/2014/main" id="{38B5A089-53E6-C249-9558-76D99562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45" y="229142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9">
            <a:extLst>
              <a:ext uri="{FF2B5EF4-FFF2-40B4-BE49-F238E27FC236}">
                <a16:creationId xmlns:a16="http://schemas.microsoft.com/office/drawing/2014/main" id="{0E5BC5A2-DD1A-824D-8E8E-909F5987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16" y="376113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8">
            <a:extLst>
              <a:ext uri="{FF2B5EF4-FFF2-40B4-BE49-F238E27FC236}">
                <a16:creationId xmlns:a16="http://schemas.microsoft.com/office/drawing/2014/main" id="{57B7EC89-35F5-054F-AE15-221562F3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9016" y="420362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Neo4j Follower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3B74-20BB-C949-A964-5BBF88A606EE}"/>
              </a:ext>
            </a:extLst>
          </p:cNvPr>
          <p:cNvSpPr txBox="1"/>
          <p:nvPr/>
        </p:nvSpPr>
        <p:spPr>
          <a:xfrm>
            <a:off x="5521478" y="3750042"/>
            <a:ext cx="1285227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Scaling</a:t>
            </a:r>
            <a:b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D866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TextBox 16">
            <a:extLst>
              <a:ext uri="{FF2B5EF4-FFF2-40B4-BE49-F238E27FC236}">
                <a16:creationId xmlns:a16="http://schemas.microsoft.com/office/drawing/2014/main" id="{478FC747-242C-7543-9865-A4B93B8F8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0519" y="283247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cs typeface="Calibri" panose="020F0502020204030204" pitchFamily="34" charset="0"/>
              </a:rPr>
              <a:t>NAT gateway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B256155-6B04-144E-BD7F-79C869639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4848" y="1663210"/>
            <a:ext cx="381000" cy="381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3E4A265-F15E-FF4E-98E3-49ADB0BCAF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1164" y="4653426"/>
            <a:ext cx="457200" cy="4572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99844379-4EF1-7B4D-8936-DE2F918A0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7423" y="4649978"/>
            <a:ext cx="457200" cy="4572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16D23500-F2BA-244D-8893-8352DBE3F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7930" y="4649978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6F79F-53D8-AE4B-8BCE-2AB56ACF6399}"/>
              </a:ext>
            </a:extLst>
          </p:cNvPr>
          <p:cNvSpPr txBox="1"/>
          <p:nvPr/>
        </p:nvSpPr>
        <p:spPr>
          <a:xfrm>
            <a:off x="4107806" y="5064701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pic>
        <p:nvPicPr>
          <p:cNvPr id="82" name="Graphic 19">
            <a:extLst>
              <a:ext uri="{FF2B5EF4-FFF2-40B4-BE49-F238E27FC236}">
                <a16:creationId xmlns:a16="http://schemas.microsoft.com/office/drawing/2014/main" id="{7AB0BF0B-DB5D-C647-A2B2-5C2F0CFC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032" y="3119047"/>
            <a:ext cx="469900" cy="4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8" name="Graphic 22">
            <a:extLst>
              <a:ext uri="{FF2B5EF4-FFF2-40B4-BE49-F238E27FC236}">
                <a16:creationId xmlns:a16="http://schemas.microsoft.com/office/drawing/2014/main" id="{8794B229-127D-5E4D-82F0-B39DE3C4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77862" y="32379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22">
            <a:extLst>
              <a:ext uri="{FF2B5EF4-FFF2-40B4-BE49-F238E27FC236}">
                <a16:creationId xmlns:a16="http://schemas.microsoft.com/office/drawing/2014/main" id="{23FD69F0-59F9-9647-922F-68E9910B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68887" y="49845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4983C-4933-634E-B2F0-0384FE0493FD}"/>
              </a:ext>
            </a:extLst>
          </p:cNvPr>
          <p:cNvSpPr txBox="1"/>
          <p:nvPr/>
        </p:nvSpPr>
        <p:spPr>
          <a:xfrm>
            <a:off x="99846" y="1998640"/>
            <a:ext cx="99962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Business Analysts</a:t>
            </a:r>
            <a:b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Data Scientists</a:t>
            </a:r>
          </a:p>
        </p:txBody>
      </p:sp>
      <p:pic>
        <p:nvPicPr>
          <p:cNvPr id="100" name="Graphic 23">
            <a:extLst>
              <a:ext uri="{FF2B5EF4-FFF2-40B4-BE49-F238E27FC236}">
                <a16:creationId xmlns:a16="http://schemas.microsoft.com/office/drawing/2014/main" id="{27BBF687-D0B1-F84C-A61D-AEEE04B3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375257" y="15622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3F107EB-808A-9C41-996E-23B53E182C68}"/>
              </a:ext>
            </a:extLst>
          </p:cNvPr>
          <p:cNvSpPr txBox="1"/>
          <p:nvPr/>
        </p:nvSpPr>
        <p:spPr>
          <a:xfrm>
            <a:off x="291565" y="3687210"/>
            <a:ext cx="62933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0472F1-338E-2646-B349-850704CAB204}"/>
              </a:ext>
            </a:extLst>
          </p:cNvPr>
          <p:cNvSpPr txBox="1"/>
          <p:nvPr/>
        </p:nvSpPr>
        <p:spPr>
          <a:xfrm>
            <a:off x="114777" y="5501323"/>
            <a:ext cx="901845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Developer/DBA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A311-DF7A-A14A-ACE0-4C4B87A6D0C2}"/>
              </a:ext>
            </a:extLst>
          </p:cNvPr>
          <p:cNvSpPr txBox="1"/>
          <p:nvPr/>
        </p:nvSpPr>
        <p:spPr>
          <a:xfrm>
            <a:off x="454710" y="820702"/>
            <a:ext cx="104291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Client Access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404B9-0C61-C942-97E2-B9A45F3A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1" y="1500448"/>
            <a:ext cx="398016" cy="3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41F194-BBD1-C44F-AE31-999C13F602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1790" y="3150202"/>
            <a:ext cx="126888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6C9C147-E266-1A42-B7ED-F8C897238BB3}"/>
              </a:ext>
            </a:extLst>
          </p:cNvPr>
          <p:cNvCxnSpPr>
            <a:cxnSpLocks/>
          </p:cNvCxnSpPr>
          <p:nvPr/>
        </p:nvCxnSpPr>
        <p:spPr bwMode="auto">
          <a:xfrm>
            <a:off x="1421790" y="2159720"/>
            <a:ext cx="0" cy="9937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9F5A1D-EEDC-2045-8E58-E1C1CF66C79D}"/>
              </a:ext>
            </a:extLst>
          </p:cNvPr>
          <p:cNvSpPr txBox="1"/>
          <p:nvPr/>
        </p:nvSpPr>
        <p:spPr>
          <a:xfrm>
            <a:off x="1755341" y="2695542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48953E-CD81-144E-813D-99D3D333D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1762106" y="3429000"/>
            <a:ext cx="893926" cy="340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B5A1D9-7197-4E40-A189-F719C56F2EC3}"/>
              </a:ext>
            </a:extLst>
          </p:cNvPr>
          <p:cNvSpPr/>
          <p:nvPr/>
        </p:nvSpPr>
        <p:spPr>
          <a:xfrm>
            <a:off x="1086824" y="3207774"/>
            <a:ext cx="720491" cy="74862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8E0377-DEBD-F045-BCE0-5E8CC9D3175A}"/>
              </a:ext>
            </a:extLst>
          </p:cNvPr>
          <p:cNvSpPr txBox="1"/>
          <p:nvPr/>
        </p:nvSpPr>
        <p:spPr>
          <a:xfrm>
            <a:off x="1405226" y="4155052"/>
            <a:ext cx="923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232F3D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C2171E8-B16B-A942-9D56-6730ECD6348F}"/>
              </a:ext>
            </a:extLst>
          </p:cNvPr>
          <p:cNvSpPr txBox="1"/>
          <p:nvPr/>
        </p:nvSpPr>
        <p:spPr>
          <a:xfrm>
            <a:off x="1081474" y="3687210"/>
            <a:ext cx="680632" cy="24621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Application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25F479-B5D8-7148-9ED9-84C95B11FCC3}"/>
              </a:ext>
            </a:extLst>
          </p:cNvPr>
          <p:cNvSpPr/>
          <p:nvPr/>
        </p:nvSpPr>
        <p:spPr>
          <a:xfrm>
            <a:off x="1059711" y="4934266"/>
            <a:ext cx="774717" cy="813274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C19C3B-8CCF-7944-B6CD-6C61BE98977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1556" y="3572850"/>
            <a:ext cx="0" cy="7543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E1E9C82-C0E8-8741-AE67-9A1591FA2432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847" y="4320340"/>
            <a:ext cx="0" cy="6139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3D295D1-A8F6-474A-BC83-494B0BA08651}"/>
              </a:ext>
            </a:extLst>
          </p:cNvPr>
          <p:cNvCxnSpPr>
            <a:cxnSpLocks/>
          </p:cNvCxnSpPr>
          <p:nvPr/>
        </p:nvCxnSpPr>
        <p:spPr bwMode="auto">
          <a:xfrm flipH="1">
            <a:off x="1432934" y="4321244"/>
            <a:ext cx="122267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24">
            <a:extLst>
              <a:ext uri="{FF2B5EF4-FFF2-40B4-BE49-F238E27FC236}">
                <a16:creationId xmlns:a16="http://schemas.microsoft.com/office/drawing/2014/main" id="{C93BA4F6-82E5-924F-BBC4-5EEC112D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9" y="499967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CA82E29-80B6-1541-95D0-BDEF1E576404}"/>
              </a:ext>
            </a:extLst>
          </p:cNvPr>
          <p:cNvSpPr txBox="1"/>
          <p:nvPr/>
        </p:nvSpPr>
        <p:spPr>
          <a:xfrm>
            <a:off x="1082647" y="5490919"/>
            <a:ext cx="680631" cy="246217"/>
          </a:xfrm>
          <a:prstGeom prst="rect">
            <a:avLst/>
          </a:prstGeom>
          <a:noFill/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Browser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0359D6-FE24-294C-AC5A-C904BF1679DC}"/>
              </a:ext>
            </a:extLst>
          </p:cNvPr>
          <p:cNvSpPr txBox="1"/>
          <p:nvPr/>
        </p:nvSpPr>
        <p:spPr>
          <a:xfrm>
            <a:off x="1755341" y="3434805"/>
            <a:ext cx="616511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7474</a:t>
            </a:r>
            <a:b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HTTPS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7473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3F31C0-4A9B-A94A-A1DB-C3045670C34A}"/>
              </a:ext>
            </a:extLst>
          </p:cNvPr>
          <p:cNvSpPr txBox="1"/>
          <p:nvPr/>
        </p:nvSpPr>
        <p:spPr>
          <a:xfrm>
            <a:off x="1754029" y="4311147"/>
            <a:ext cx="568421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BOLT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: 7687</a:t>
            </a:r>
          </a:p>
        </p:txBody>
      </p:sp>
      <p:pic>
        <p:nvPicPr>
          <p:cNvPr id="170" name="Graphic 12">
            <a:extLst>
              <a:ext uri="{FF2B5EF4-FFF2-40B4-BE49-F238E27FC236}">
                <a16:creationId xmlns:a16="http://schemas.microsoft.com/office/drawing/2014/main" id="{D31C3430-D275-B942-96AC-C2C41040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1" y="3176321"/>
            <a:ext cx="254898" cy="254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C7F06409-5E30-6C4F-8A7E-20721D1E6B4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346036" y="322092"/>
            <a:ext cx="381000" cy="3810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37938198-F87C-E548-B7AF-743EE0B8E0E3}"/>
              </a:ext>
            </a:extLst>
          </p:cNvPr>
          <p:cNvSpPr txBox="1"/>
          <p:nvPr/>
        </p:nvSpPr>
        <p:spPr>
          <a:xfrm>
            <a:off x="7029247" y="5079518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1CF976-9669-8240-BFC8-358FE96313C9}"/>
              </a:ext>
            </a:extLst>
          </p:cNvPr>
          <p:cNvSpPr txBox="1"/>
          <p:nvPr/>
        </p:nvSpPr>
        <p:spPr>
          <a:xfrm>
            <a:off x="9525176" y="5096130"/>
            <a:ext cx="127694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32F3D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Neo4j Disk Storage</a:t>
            </a:r>
          </a:p>
        </p:txBody>
      </p:sp>
    </p:spTree>
    <p:extLst>
      <p:ext uri="{BB962C8B-B14F-4D97-AF65-F5344CB8AC3E}">
        <p14:creationId xmlns:p14="http://schemas.microsoft.com/office/powerpoint/2010/main" val="3380041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2F3D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116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Suresh Veeragoni</cp:lastModifiedBy>
  <cp:revision>9</cp:revision>
  <dcterms:modified xsi:type="dcterms:W3CDTF">2022-01-13T18:02:54Z</dcterms:modified>
</cp:coreProperties>
</file>