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29"/>
  </p:normalViewPr>
  <p:slideViewPr>
    <p:cSldViewPr snapToGrid="0" snapToObjects="1">
      <p:cViewPr varScale="1">
        <p:scale>
          <a:sx n="155" d="100"/>
          <a:sy n="15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DB36582-E345-504B-96E1-6A1B7DD4504A}"/>
              </a:ext>
            </a:extLst>
          </p:cNvPr>
          <p:cNvSpPr/>
          <p:nvPr/>
        </p:nvSpPr>
        <p:spPr>
          <a:xfrm>
            <a:off x="1086824" y="1422852"/>
            <a:ext cx="720491" cy="74862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Bloom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31773" y="173072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668384" y="1691431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6" y="1560959"/>
            <a:ext cx="8499368" cy="4419085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746" y="1571426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346036" y="323273"/>
            <a:ext cx="9344600" cy="629920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659029" y="1107864"/>
            <a:ext cx="2078037" cy="52929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592725" y="1107865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64" y="23625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512" y="2875547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07" y="229389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081" y="283830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1773" y="1733850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7847" y="1701864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3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595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9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808595" y="3582086"/>
            <a:ext cx="7163296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5342" y="3398447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796" y="421324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413" y="3641565"/>
            <a:ext cx="841466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cs typeface="Calibri" panose="020F0502020204030204" pitchFamily="34" charset="0"/>
              </a:rPr>
              <a:t>Internet </a:t>
            </a:r>
            <a:br>
              <a:rPr lang="en-US" altLang="en-US" sz="1000" dirty="0">
                <a:cs typeface="Calibri" panose="020F0502020204030204" pitchFamily="34" charset="0"/>
              </a:rPr>
            </a:br>
            <a:r>
              <a:rPr lang="en-US" altLang="en-US" sz="1000" dirty="0">
                <a:cs typeface="Calibri" panose="020F050202020403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9187123" y="166195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9105789" y="1085137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145" y="229142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16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016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521478" y="3750042"/>
            <a:ext cx="128522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b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0519" y="283247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4848" y="1663210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1164" y="4653426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423" y="4649978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7930" y="4649978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107806" y="5064701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32" y="3119047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77862" y="32379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68887" y="49845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99846" y="1998640"/>
            <a:ext cx="99962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Business Analysts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 Scientists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375257" y="15622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291565" y="3687210"/>
            <a:ext cx="62933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114777" y="5501323"/>
            <a:ext cx="901845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Developer/DBA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454710" y="820702"/>
            <a:ext cx="104291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Client Access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404B9-0C61-C942-97E2-B9A45F3A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61" y="1500448"/>
            <a:ext cx="398016" cy="39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1790" y="3150202"/>
            <a:ext cx="126888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6C9C147-E266-1A42-B7ED-F8C897238BB3}"/>
              </a:ext>
            </a:extLst>
          </p:cNvPr>
          <p:cNvCxnSpPr>
            <a:cxnSpLocks/>
          </p:cNvCxnSpPr>
          <p:nvPr/>
        </p:nvCxnSpPr>
        <p:spPr bwMode="auto">
          <a:xfrm>
            <a:off x="1421790" y="2159720"/>
            <a:ext cx="0" cy="99370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755341" y="2695542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2106" y="3429000"/>
            <a:ext cx="893926" cy="34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B5A1D9-7197-4E40-A189-F719C56F2EC3}"/>
              </a:ext>
            </a:extLst>
          </p:cNvPr>
          <p:cNvSpPr/>
          <p:nvPr/>
        </p:nvSpPr>
        <p:spPr>
          <a:xfrm>
            <a:off x="1086824" y="3207774"/>
            <a:ext cx="720491" cy="74862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DRIVERS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405226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081474" y="3687210"/>
            <a:ext cx="680632" cy="24621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Application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25F479-B5D8-7148-9ED9-84C95B11FCC3}"/>
              </a:ext>
            </a:extLst>
          </p:cNvPr>
          <p:cNvSpPr/>
          <p:nvPr/>
        </p:nvSpPr>
        <p:spPr>
          <a:xfrm>
            <a:off x="1059711" y="4934266"/>
            <a:ext cx="774717" cy="81327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51556" y="3572850"/>
            <a:ext cx="0" cy="7543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E1E9C82-C0E8-8741-AE67-9A1591FA2432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4847" y="4320340"/>
            <a:ext cx="0" cy="6139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2934" y="4321244"/>
            <a:ext cx="12226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24">
            <a:extLst>
              <a:ext uri="{FF2B5EF4-FFF2-40B4-BE49-F238E27FC236}">
                <a16:creationId xmlns:a16="http://schemas.microsoft.com/office/drawing/2014/main" id="{C93BA4F6-82E5-924F-BBC4-5EEC112D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9" y="4999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082647" y="5490919"/>
            <a:ext cx="680631" cy="246217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755341" y="3434805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754029" y="4311147"/>
            <a:ext cx="568421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</a:p>
        </p:txBody>
      </p:sp>
      <p:pic>
        <p:nvPicPr>
          <p:cNvPr id="170" name="Graphic 12">
            <a:extLst>
              <a:ext uri="{FF2B5EF4-FFF2-40B4-BE49-F238E27FC236}">
                <a16:creationId xmlns:a16="http://schemas.microsoft.com/office/drawing/2014/main" id="{D31C3430-D275-B942-96AC-C2C41040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31" y="3159845"/>
            <a:ext cx="254898" cy="254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346036" y="322092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7029247" y="5079518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525176" y="5096130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86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Suresh Veeragoni</cp:lastModifiedBy>
  <cp:revision>10</cp:revision>
  <dcterms:modified xsi:type="dcterms:W3CDTF">2022-01-13T19:12:57Z</dcterms:modified>
</cp:coreProperties>
</file>