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29"/>
  </p:normalViewPr>
  <p:slideViewPr>
    <p:cSldViewPr snapToGrid="0" snapToObjects="1">
      <p:cViewPr varScale="1">
        <p:scale>
          <a:sx n="138" d="100"/>
          <a:sy n="138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sv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7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1057504" y="655984"/>
            <a:ext cx="10061172" cy="5296215"/>
            <a:chOff x="69850" y="65394"/>
            <a:chExt cx="10061170" cy="5296214"/>
          </a:xfrm>
        </p:grpSpPr>
        <p:sp>
          <p:nvSpPr>
            <p:cNvPr id="21" name="Rectangle"/>
            <p:cNvSpPr/>
            <p:nvPr/>
          </p:nvSpPr>
          <p:spPr>
            <a:xfrm>
              <a:off x="69850" y="65394"/>
              <a:ext cx="10061170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4" y="67669"/>
              <a:ext cx="9450494" cy="26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498" y="270767"/>
            <a:ext cx="10712290" cy="5870491"/>
            <a:chOff x="0" y="0"/>
            <a:chExt cx="10712288" cy="5870490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8" cy="4835884"/>
            <a:chOff x="0" y="0"/>
            <a:chExt cx="3040847" cy="4835883"/>
          </a:xfrm>
        </p:grpSpPr>
        <p:sp>
          <p:nvSpPr>
            <p:cNvPr id="27" name="Rectangle"/>
            <p:cNvSpPr/>
            <p:nvPr/>
          </p:nvSpPr>
          <p:spPr>
            <a:xfrm>
              <a:off x="113544" y="0"/>
              <a:ext cx="2927304" cy="48358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4"/>
              <a:ext cx="28177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1</a:t>
              </a:r>
            </a:p>
          </p:txBody>
        </p:sp>
      </p:grpSp>
      <p:pic>
        <p:nvPicPr>
          <p:cNvPr id="31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66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Box 65"/>
          <p:cNvSpPr txBox="1"/>
          <p:nvPr/>
        </p:nvSpPr>
        <p:spPr>
          <a:xfrm>
            <a:off x="2083210" y="2041887"/>
            <a:ext cx="1061742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3" name="Graphic 66" descr="Graphic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15" y="1593319"/>
            <a:ext cx="469906" cy="4699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Rectangle 80"/>
          <p:cNvGrpSpPr/>
          <p:nvPr/>
        </p:nvGrpSpPr>
        <p:grpSpPr>
          <a:xfrm>
            <a:off x="7578352" y="923744"/>
            <a:ext cx="2927305" cy="4825584"/>
            <a:chOff x="0" y="-1"/>
            <a:chExt cx="2927303" cy="4825582"/>
          </a:xfrm>
        </p:grpSpPr>
        <p:sp>
          <p:nvSpPr>
            <p:cNvPr id="34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3</a:t>
              </a:r>
            </a:p>
          </p:txBody>
        </p:sp>
      </p:grpSp>
      <p:sp>
        <p:nvSpPr>
          <p:cNvPr id="37" name="TextBox 83"/>
          <p:cNvSpPr txBox="1"/>
          <p:nvPr/>
        </p:nvSpPr>
        <p:spPr>
          <a:xfrm>
            <a:off x="5395129" y="2056042"/>
            <a:ext cx="106779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8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74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/>
        </p:nvSpPr>
        <p:spPr>
          <a:xfrm>
            <a:off x="1899354" y="2882692"/>
            <a:ext cx="8059340" cy="1625407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" name="Graphic 60" descr="Graphic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86" y="2713812"/>
            <a:ext cx="330204" cy="3302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Auto Scaling group"/>
          <p:cNvSpPr txBox="1"/>
          <p:nvPr/>
        </p:nvSpPr>
        <p:spPr>
          <a:xfrm>
            <a:off x="5071443" y="2929780"/>
            <a:ext cx="1560384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2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279" y="3482087"/>
            <a:ext cx="609605" cy="60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03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172.31.0.0/16"/>
          <p:cNvSpPr txBox="1"/>
          <p:nvPr/>
        </p:nvSpPr>
        <p:spPr>
          <a:xfrm>
            <a:off x="2124512" y="4093622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172.31.16.0/20</a:t>
            </a:r>
          </a:p>
        </p:txBody>
      </p:sp>
      <p:sp>
        <p:nvSpPr>
          <p:cNvPr id="45" name="172.31.0.0/16"/>
          <p:cNvSpPr txBox="1"/>
          <p:nvPr/>
        </p:nvSpPr>
        <p:spPr>
          <a:xfrm>
            <a:off x="5404826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172.31.0.0/20</a:t>
            </a:r>
          </a:p>
        </p:txBody>
      </p:sp>
      <p:grpSp>
        <p:nvGrpSpPr>
          <p:cNvPr id="48" name="Rectangle 80"/>
          <p:cNvGrpSpPr/>
          <p:nvPr/>
        </p:nvGrpSpPr>
        <p:grpSpPr>
          <a:xfrm>
            <a:off x="4459335" y="923744"/>
            <a:ext cx="2927304" cy="4825584"/>
            <a:chOff x="0" y="-1"/>
            <a:chExt cx="2927303" cy="4825582"/>
          </a:xfrm>
        </p:grpSpPr>
        <p:sp>
          <p:nvSpPr>
            <p:cNvPr id="46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2</a:t>
              </a:r>
            </a:p>
          </p:txBody>
        </p:sp>
      </p:grpSp>
      <p:grpSp>
        <p:nvGrpSpPr>
          <p:cNvPr id="52" name="Rectangle 55"/>
          <p:cNvGrpSpPr/>
          <p:nvPr/>
        </p:nvGrpSpPr>
        <p:grpSpPr>
          <a:xfrm>
            <a:off x="1442110" y="1273627"/>
            <a:ext cx="8961755" cy="4471230"/>
            <a:chOff x="0" y="0"/>
            <a:chExt cx="8961754" cy="4471229"/>
          </a:xfrm>
        </p:grpSpPr>
        <p:sp>
          <p:nvSpPr>
            <p:cNvPr id="49" name="Rectangle"/>
            <p:cNvSpPr/>
            <p:nvPr/>
          </p:nvSpPr>
          <p:spPr>
            <a:xfrm>
              <a:off x="-1" y="-1"/>
              <a:ext cx="2649891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3112795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Rectangle"/>
            <p:cNvSpPr/>
            <p:nvPr/>
          </p:nvSpPr>
          <p:spPr>
            <a:xfrm>
              <a:off x="6311863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3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09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52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55"/>
          <p:cNvSpPr txBox="1"/>
          <p:nvPr/>
        </p:nvSpPr>
        <p:spPr>
          <a:xfrm>
            <a:off x="5395129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sp>
        <p:nvSpPr>
          <p:cNvPr id="56" name="Rectangle 55"/>
          <p:cNvSpPr txBox="1"/>
          <p:nvPr/>
        </p:nvSpPr>
        <p:spPr>
          <a:xfrm>
            <a:off x="8600382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pic>
        <p:nvPicPr>
          <p:cNvPr id="57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53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83"/>
          <p:cNvSpPr txBox="1"/>
          <p:nvPr/>
        </p:nvSpPr>
        <p:spPr>
          <a:xfrm>
            <a:off x="8508110" y="2056042"/>
            <a:ext cx="1067789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59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4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172.31.0.0/16"/>
          <p:cNvSpPr txBox="1"/>
          <p:nvPr/>
        </p:nvSpPr>
        <p:spPr>
          <a:xfrm>
            <a:off x="8523841" y="4093621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172.31.32.0/20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5" y="664111"/>
            <a:ext cx="381000" cy="381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1022325-06B7-3348-816F-32920F5F8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9540" y="264722"/>
            <a:ext cx="381000" cy="38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36582-E345-504B-96E1-6A1B7DD4504A}"/>
              </a:ext>
            </a:extLst>
          </p:cNvPr>
          <p:cNvSpPr/>
          <p:nvPr/>
        </p:nvSpPr>
        <p:spPr>
          <a:xfrm>
            <a:off x="1072330" y="1422852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31773" y="173072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668384" y="1691431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6" y="1560959"/>
            <a:ext cx="8499368" cy="4419085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746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346036" y="323273"/>
            <a:ext cx="9344600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659029" y="1107864"/>
            <a:ext cx="2078037" cy="52929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592725" y="1107865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64" y="23625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146" y="2884292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07" y="22938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305" y="287320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77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847" y="1701864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3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95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808595" y="3582086"/>
            <a:ext cx="7163296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42" y="3398447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96" y="42132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13" y="3641565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87123" y="166195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105789" y="1085137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45" y="22914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16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016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521478" y="3750042"/>
            <a:ext cx="128522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b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354" y="288834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848" y="1663210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4" y="4653426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423" y="4649978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7930" y="464997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107806" y="5064701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2" y="31190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77862" y="32379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8887" y="49845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99846" y="1998640"/>
            <a:ext cx="99962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Business Analysts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Scientists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5257" y="15622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291565" y="3687210"/>
            <a:ext cx="62933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14777" y="5501323"/>
            <a:ext cx="901845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Developer/DBA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454710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404B9-0C61-C942-97E2-B9A45F3A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82" y="1500448"/>
            <a:ext cx="398016" cy="3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1790" y="3150202"/>
            <a:ext cx="126888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C9C147-E266-1A42-B7ED-F8C897238BB3}"/>
              </a:ext>
            </a:extLst>
          </p:cNvPr>
          <p:cNvCxnSpPr>
            <a:cxnSpLocks/>
          </p:cNvCxnSpPr>
          <p:nvPr/>
        </p:nvCxnSpPr>
        <p:spPr bwMode="auto">
          <a:xfrm>
            <a:off x="1421790" y="2159720"/>
            <a:ext cx="0" cy="9937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763797" y="2695542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106" y="3429000"/>
            <a:ext cx="893926" cy="34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1053461" y="3207774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405226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081474" y="3687210"/>
            <a:ext cx="680632" cy="246217"/>
          </a:xfrm>
          <a:prstGeom prst="rect">
            <a:avLst/>
          </a:prstGeom>
          <a:noFill/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1065960" y="4934266"/>
            <a:ext cx="774717" cy="8132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556" y="3572850"/>
            <a:ext cx="0" cy="7543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9C82-C0E8-8741-AE67-9A1591FA2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847" y="4320340"/>
            <a:ext cx="0" cy="613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2934" y="4321244"/>
            <a:ext cx="12226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0" y="4999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110708" y="5454498"/>
            <a:ext cx="680631" cy="246217"/>
          </a:xfrm>
          <a:prstGeom prst="rect">
            <a:avLst/>
          </a:prstGeom>
          <a:noFill/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755341" y="3434805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754029" y="4311147"/>
            <a:ext cx="568421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3176321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346036" y="322092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7029247" y="5079518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525176" y="5096130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Veeragoni</cp:lastModifiedBy>
  <cp:revision>5</cp:revision>
  <dcterms:modified xsi:type="dcterms:W3CDTF">2022-01-13T16:51:28Z</dcterms:modified>
</cp:coreProperties>
</file>