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8288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32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93671"/>
            <a:ext cx="15544800" cy="573024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644891"/>
            <a:ext cx="13716000" cy="3973829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76300"/>
            <a:ext cx="394335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76300"/>
            <a:ext cx="11601450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103375"/>
            <a:ext cx="15773400" cy="684656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1014715"/>
            <a:ext cx="15773400" cy="360044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7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381500"/>
            <a:ext cx="777240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381500"/>
            <a:ext cx="777240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76304"/>
            <a:ext cx="157734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034791"/>
            <a:ext cx="7736680" cy="197738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012180"/>
            <a:ext cx="7736680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034791"/>
            <a:ext cx="7774782" cy="197738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012180"/>
            <a:ext cx="7774782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9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9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97280"/>
            <a:ext cx="5898356" cy="38404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369824"/>
            <a:ext cx="9258300" cy="116967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937760"/>
            <a:ext cx="5898356" cy="9147811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9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97280"/>
            <a:ext cx="5898356" cy="38404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369824"/>
            <a:ext cx="9258300" cy="116967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937760"/>
            <a:ext cx="5898356" cy="9147811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76304"/>
            <a:ext cx="157734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381500"/>
            <a:ext cx="157734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54C2-8321-4B90-BF5C-902745EDC99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5255244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B6BE-911B-4613-BD83-A73BFA73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9.svg"/><Relationship Id="rId10" Type="http://schemas.openxmlformats.org/officeDocument/2006/relationships/image" Target="../media/image11.sv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27A60E-D295-4D7E-8FA7-4D8967B7E651}"/>
              </a:ext>
            </a:extLst>
          </p:cNvPr>
          <p:cNvSpPr/>
          <p:nvPr/>
        </p:nvSpPr>
        <p:spPr bwMode="auto">
          <a:xfrm>
            <a:off x="3615267" y="2637142"/>
            <a:ext cx="8320463" cy="21945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0E546-71DC-4D45-AEAD-066237D1A388}"/>
              </a:ext>
            </a:extLst>
          </p:cNvPr>
          <p:cNvSpPr/>
          <p:nvPr/>
        </p:nvSpPr>
        <p:spPr bwMode="auto">
          <a:xfrm>
            <a:off x="3174999" y="1764017"/>
            <a:ext cx="8961120" cy="3474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751DAC-6109-45C2-961A-9AA86E4AD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880" y="2633472"/>
            <a:ext cx="381000" cy="381000"/>
          </a:xfrm>
          <a:prstGeom prst="rect">
            <a:avLst/>
          </a:prstGeom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201A655-F6D3-4EF8-80B3-747D1DF65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521" y="4183033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240495EA-5D9F-42D3-BE0C-09D9B8B3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40" y="37276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2">
            <a:extLst>
              <a:ext uri="{FF2B5EF4-FFF2-40B4-BE49-F238E27FC236}">
                <a16:creationId xmlns:a16="http://schemas.microsoft.com/office/drawing/2014/main" id="{36FB8AB6-3FEB-44E8-9505-4EBB38853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015" y="4183033"/>
            <a:ext cx="706268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23" name="Graphic 10">
            <a:extLst>
              <a:ext uri="{FF2B5EF4-FFF2-40B4-BE49-F238E27FC236}">
                <a16:creationId xmlns:a16="http://schemas.microsoft.com/office/drawing/2014/main" id="{711E4A7F-2946-4843-9C11-6C495518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56" y="3725833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C729F-FE5B-4931-B3E4-A8776C31D642}"/>
              </a:ext>
            </a:extLst>
          </p:cNvPr>
          <p:cNvSpPr/>
          <p:nvPr/>
        </p:nvSpPr>
        <p:spPr>
          <a:xfrm>
            <a:off x="5140653" y="3001668"/>
            <a:ext cx="1765300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03494-7E9A-4473-85E5-5081F3C5F8F2}"/>
              </a:ext>
            </a:extLst>
          </p:cNvPr>
          <p:cNvSpPr/>
          <p:nvPr/>
        </p:nvSpPr>
        <p:spPr bwMode="auto">
          <a:xfrm>
            <a:off x="4975553" y="2254555"/>
            <a:ext cx="2095500" cy="2743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9" name="Graphic 60">
            <a:extLst>
              <a:ext uri="{FF2B5EF4-FFF2-40B4-BE49-F238E27FC236}">
                <a16:creationId xmlns:a16="http://schemas.microsoft.com/office/drawing/2014/main" id="{2CC4D6C9-7900-46DF-861B-3F7EC39F2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378" y="37276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5C26F472-DFA1-4AC1-8FE7-1CCCD458A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519" y="418303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1CD4B74-0253-45BB-9537-0C8AC254A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2776" y="3003256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8CF8331-3BE7-4F22-BF4A-5EE90F041ED4}"/>
              </a:ext>
            </a:extLst>
          </p:cNvPr>
          <p:cNvSpPr/>
          <p:nvPr/>
        </p:nvSpPr>
        <p:spPr>
          <a:xfrm>
            <a:off x="7463556" y="3001668"/>
            <a:ext cx="1765300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BD5161-94EA-45FC-966B-B52698EB6520}"/>
              </a:ext>
            </a:extLst>
          </p:cNvPr>
          <p:cNvSpPr/>
          <p:nvPr/>
        </p:nvSpPr>
        <p:spPr bwMode="auto">
          <a:xfrm>
            <a:off x="7298456" y="2254555"/>
            <a:ext cx="2095500" cy="2743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45" name="Graphic 60">
            <a:extLst>
              <a:ext uri="{FF2B5EF4-FFF2-40B4-BE49-F238E27FC236}">
                <a16:creationId xmlns:a16="http://schemas.microsoft.com/office/drawing/2014/main" id="{4FBED180-D181-4285-99E0-F0B2ABDA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81" y="37276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2E2A8261-3562-48CD-A2B8-FAADB079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422" y="418303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660BF21F-4DF0-4857-9693-93401F710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5679" y="3003256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C5E07EF-D1A4-4698-AA2E-824F6D5E617C}"/>
              </a:ext>
            </a:extLst>
          </p:cNvPr>
          <p:cNvSpPr/>
          <p:nvPr/>
        </p:nvSpPr>
        <p:spPr>
          <a:xfrm>
            <a:off x="9786459" y="3001668"/>
            <a:ext cx="1765300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2BB383-BE10-4C68-BBC9-373008590DCC}"/>
              </a:ext>
            </a:extLst>
          </p:cNvPr>
          <p:cNvSpPr/>
          <p:nvPr/>
        </p:nvSpPr>
        <p:spPr bwMode="auto">
          <a:xfrm>
            <a:off x="9621359" y="2254555"/>
            <a:ext cx="2095500" cy="2743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52" name="Graphic 60">
            <a:extLst>
              <a:ext uri="{FF2B5EF4-FFF2-40B4-BE49-F238E27FC236}">
                <a16:creationId xmlns:a16="http://schemas.microsoft.com/office/drawing/2014/main" id="{DDED51AE-1084-419B-BC58-A3ABD9A2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184" y="37276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A2487093-0D79-4ACF-81FD-C2EECEFE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1325" y="418303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3CEF5EA9-8CEB-4CEB-95ED-CC89112D3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88582" y="3003256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4329E-D7D1-4A2E-AD0C-A260901376C0}"/>
              </a:ext>
            </a:extLst>
          </p:cNvPr>
          <p:cNvSpPr/>
          <p:nvPr/>
        </p:nvSpPr>
        <p:spPr>
          <a:xfrm>
            <a:off x="5523776" y="3437467"/>
            <a:ext cx="5673989" cy="103511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E2D9CA-375F-40F1-B1B5-4FF059430EBB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4668640" y="3955024"/>
            <a:ext cx="855136" cy="12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D4FFC6E5-0E2C-4628-9E44-4D74E4EAE0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174999" y="1764017"/>
            <a:ext cx="381000" cy="3810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C1FAE6-CC4F-4A15-8A69-00C2639AC23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3853156" y="3954433"/>
            <a:ext cx="358284" cy="18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1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27A60E-D295-4D7E-8FA7-4D8967B7E651}"/>
              </a:ext>
            </a:extLst>
          </p:cNvPr>
          <p:cNvSpPr/>
          <p:nvPr/>
        </p:nvSpPr>
        <p:spPr bwMode="auto">
          <a:xfrm>
            <a:off x="3615267" y="2480733"/>
            <a:ext cx="8320463" cy="2350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0E546-71DC-4D45-AEAD-066237D1A388}"/>
              </a:ext>
            </a:extLst>
          </p:cNvPr>
          <p:cNvSpPr/>
          <p:nvPr/>
        </p:nvSpPr>
        <p:spPr bwMode="auto">
          <a:xfrm>
            <a:off x="3174999" y="1511166"/>
            <a:ext cx="8961120" cy="37275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751DAC-6109-45C2-961A-9AA86E4AD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033" y="2480733"/>
            <a:ext cx="381000" cy="381000"/>
          </a:xfrm>
          <a:prstGeom prst="rect">
            <a:avLst/>
          </a:prstGeom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201A655-F6D3-4EF8-80B3-747D1DF65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396" y="4090692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240495EA-5D9F-42D3-BE0C-09D9B8B3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15" y="3660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2">
            <a:extLst>
              <a:ext uri="{FF2B5EF4-FFF2-40B4-BE49-F238E27FC236}">
                <a16:creationId xmlns:a16="http://schemas.microsoft.com/office/drawing/2014/main" id="{36FB8AB6-3FEB-44E8-9505-4EBB38853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015" y="4090692"/>
            <a:ext cx="706268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23" name="Graphic 10">
            <a:extLst>
              <a:ext uri="{FF2B5EF4-FFF2-40B4-BE49-F238E27FC236}">
                <a16:creationId xmlns:a16="http://schemas.microsoft.com/office/drawing/2014/main" id="{711E4A7F-2946-4843-9C11-6C495518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56" y="366037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BCC7365-50A1-4C15-A4B1-38BD1967EB83}"/>
              </a:ext>
            </a:extLst>
          </p:cNvPr>
          <p:cNvGrpSpPr/>
          <p:nvPr/>
        </p:nvGrpSpPr>
        <p:grpSpPr>
          <a:xfrm>
            <a:off x="5068690" y="2032000"/>
            <a:ext cx="2095500" cy="2965755"/>
            <a:chOff x="5068690" y="2032000"/>
            <a:chExt cx="2095500" cy="29657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4C729F-FE5B-4931-B3E4-A8776C31D642}"/>
                </a:ext>
              </a:extLst>
            </p:cNvPr>
            <p:cNvSpPr/>
            <p:nvPr/>
          </p:nvSpPr>
          <p:spPr>
            <a:xfrm>
              <a:off x="5233790" y="2633473"/>
              <a:ext cx="1765300" cy="210555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C03494-7E9A-4473-85E5-5081F3C5F8F2}"/>
                </a:ext>
              </a:extLst>
            </p:cNvPr>
            <p:cNvSpPr/>
            <p:nvPr/>
          </p:nvSpPr>
          <p:spPr bwMode="auto">
            <a:xfrm>
              <a:off x="5068690" y="2032000"/>
              <a:ext cx="2095500" cy="296575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pic>
          <p:nvPicPr>
            <p:cNvPr id="9" name="Graphic 60">
              <a:extLst>
                <a:ext uri="{FF2B5EF4-FFF2-40B4-BE49-F238E27FC236}">
                  <a16:creationId xmlns:a16="http://schemas.microsoft.com/office/drawing/2014/main" id="{2CC4D6C9-7900-46DF-861B-3F7EC39F2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515" y="366037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5C26F472-DFA1-4AC1-8FE7-1CCCD458A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8656" y="4071442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Neo4j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1CD4B74-0253-45BB-9537-0C8AC254A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30465" y="2633472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4329E-D7D1-4A2E-AD0C-A260901376C0}"/>
              </a:ext>
            </a:extLst>
          </p:cNvPr>
          <p:cNvSpPr/>
          <p:nvPr/>
        </p:nvSpPr>
        <p:spPr>
          <a:xfrm>
            <a:off x="5333837" y="3028544"/>
            <a:ext cx="6048212" cy="158536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E2D9CA-375F-40F1-B1B5-4FF059430EBB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4774515" y="3888979"/>
            <a:ext cx="7484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D4FFC6E5-0E2C-4628-9E44-4D74E4EAE0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174999" y="1511166"/>
            <a:ext cx="381000" cy="3810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C1FAE6-CC4F-4A15-8A69-00C2639AC23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3853156" y="3888979"/>
            <a:ext cx="46415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281B0A80-BA67-425D-BFF4-05398A6BB0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8328" y="3310405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4FE25C-4EF8-4BAD-ACFD-9BC9E4E67FB0}"/>
              </a:ext>
            </a:extLst>
          </p:cNvPr>
          <p:cNvSpPr/>
          <p:nvPr/>
        </p:nvSpPr>
        <p:spPr>
          <a:xfrm>
            <a:off x="5522976" y="3306542"/>
            <a:ext cx="5678424" cy="116487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6105B5-F3FA-402A-83D7-174E22660DA5}"/>
              </a:ext>
            </a:extLst>
          </p:cNvPr>
          <p:cNvGrpSpPr/>
          <p:nvPr/>
        </p:nvGrpSpPr>
        <p:grpSpPr>
          <a:xfrm>
            <a:off x="7350246" y="2032000"/>
            <a:ext cx="2095500" cy="2965755"/>
            <a:chOff x="5068690" y="2032000"/>
            <a:chExt cx="2095500" cy="29657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84E593-14FB-430C-AB32-A22A405B4AD5}"/>
                </a:ext>
              </a:extLst>
            </p:cNvPr>
            <p:cNvSpPr/>
            <p:nvPr/>
          </p:nvSpPr>
          <p:spPr>
            <a:xfrm>
              <a:off x="5233790" y="2633473"/>
              <a:ext cx="1765300" cy="210555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9D8D10-E11E-4695-A659-9104FF5470B4}"/>
                </a:ext>
              </a:extLst>
            </p:cNvPr>
            <p:cNvSpPr/>
            <p:nvPr/>
          </p:nvSpPr>
          <p:spPr bwMode="auto">
            <a:xfrm>
              <a:off x="5068690" y="2032000"/>
              <a:ext cx="2095500" cy="296575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pic>
          <p:nvPicPr>
            <p:cNvPr id="39" name="Graphic 60">
              <a:extLst>
                <a:ext uri="{FF2B5EF4-FFF2-40B4-BE49-F238E27FC236}">
                  <a16:creationId xmlns:a16="http://schemas.microsoft.com/office/drawing/2014/main" id="{F858FCC5-EF29-4810-868B-6B62DBC83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515" y="366037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6">
              <a:extLst>
                <a:ext uri="{FF2B5EF4-FFF2-40B4-BE49-F238E27FC236}">
                  <a16:creationId xmlns:a16="http://schemas.microsoft.com/office/drawing/2014/main" id="{10018B3D-6356-4D4F-A24E-A3F1864A2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8656" y="4071442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Neo4j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F3697B3B-00FD-49C2-A67E-6962AFAAA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30465" y="2633472"/>
              <a:ext cx="381000" cy="381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9E7744-0C65-4073-A1C6-30373F23B0E0}"/>
              </a:ext>
            </a:extLst>
          </p:cNvPr>
          <p:cNvGrpSpPr/>
          <p:nvPr/>
        </p:nvGrpSpPr>
        <p:grpSpPr>
          <a:xfrm>
            <a:off x="9631801" y="2032000"/>
            <a:ext cx="2095500" cy="2965755"/>
            <a:chOff x="5068690" y="2032000"/>
            <a:chExt cx="2095500" cy="296575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F036E74-3CE4-4E1B-821A-A999F830A714}"/>
                </a:ext>
              </a:extLst>
            </p:cNvPr>
            <p:cNvSpPr/>
            <p:nvPr/>
          </p:nvSpPr>
          <p:spPr>
            <a:xfrm>
              <a:off x="5233790" y="2633473"/>
              <a:ext cx="1765300" cy="210555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719AD-1B0D-464F-B749-8EF9AF24AA27}"/>
                </a:ext>
              </a:extLst>
            </p:cNvPr>
            <p:cNvSpPr/>
            <p:nvPr/>
          </p:nvSpPr>
          <p:spPr bwMode="auto">
            <a:xfrm>
              <a:off x="5068690" y="2032000"/>
              <a:ext cx="2095500" cy="296575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3</a:t>
              </a:r>
            </a:p>
          </p:txBody>
        </p:sp>
        <p:pic>
          <p:nvPicPr>
            <p:cNvPr id="56" name="Graphic 60">
              <a:extLst>
                <a:ext uri="{FF2B5EF4-FFF2-40B4-BE49-F238E27FC236}">
                  <a16:creationId xmlns:a16="http://schemas.microsoft.com/office/drawing/2014/main" id="{7A7F7806-C508-47CF-8376-7CF98625A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515" y="366037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38997959-A6AD-4665-8091-5F1D6702C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8656" y="4071442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Neo4j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51BB894-AB9B-4A93-A89B-7F110DE60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30465" y="2633472"/>
              <a:ext cx="381000" cy="381000"/>
            </a:xfrm>
            <a:prstGeom prst="rect">
              <a:avLst/>
            </a:prstGeom>
          </p:spPr>
        </p:pic>
      </p:grpSp>
      <p:pic>
        <p:nvPicPr>
          <p:cNvPr id="59" name="Graphic 22">
            <a:extLst>
              <a:ext uri="{FF2B5EF4-FFF2-40B4-BE49-F238E27FC236}">
                <a16:creationId xmlns:a16="http://schemas.microsoft.com/office/drawing/2014/main" id="{5F995558-DE33-4DF0-8074-9D6D5F87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2484130" y="365402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39">
            <a:extLst>
              <a:ext uri="{FF2B5EF4-FFF2-40B4-BE49-F238E27FC236}">
                <a16:creationId xmlns:a16="http://schemas.microsoft.com/office/drawing/2014/main" id="{746FB69E-FC04-49A1-A325-35AD21E9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505" y="409069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174E93-592D-47D9-A4FA-6D488B025263}"/>
              </a:ext>
            </a:extLst>
          </p:cNvPr>
          <p:cNvCxnSpPr>
            <a:cxnSpLocks/>
            <a:stCxn id="59" idx="3"/>
            <a:endCxn id="23" idx="1"/>
          </p:cNvCxnSpPr>
          <p:nvPr/>
        </p:nvCxnSpPr>
        <p:spPr>
          <a:xfrm>
            <a:off x="2954030" y="3888979"/>
            <a:ext cx="44192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0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B8347-ABF6-4618-9775-669E865622E3}"/>
              </a:ext>
            </a:extLst>
          </p:cNvPr>
          <p:cNvSpPr/>
          <p:nvPr/>
        </p:nvSpPr>
        <p:spPr bwMode="auto">
          <a:xfrm>
            <a:off x="3049663" y="2480733"/>
            <a:ext cx="8886068" cy="24976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08077-3D54-4CE4-A6D7-98DF115F31C1}"/>
              </a:ext>
            </a:extLst>
          </p:cNvPr>
          <p:cNvSpPr/>
          <p:nvPr/>
        </p:nvSpPr>
        <p:spPr bwMode="auto">
          <a:xfrm>
            <a:off x="2658533" y="1511166"/>
            <a:ext cx="9477586" cy="37275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35C7BB7-6B78-4055-88D2-78578A6B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63" y="2480733"/>
            <a:ext cx="381000" cy="381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FA24994-F68A-4581-AC04-4D0B7FD76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60904" y="1508760"/>
            <a:ext cx="381000" cy="381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EB92F04-2AC2-4A05-9D3C-5D4DAC33D4EC}"/>
              </a:ext>
            </a:extLst>
          </p:cNvPr>
          <p:cNvGrpSpPr/>
          <p:nvPr/>
        </p:nvGrpSpPr>
        <p:grpSpPr>
          <a:xfrm>
            <a:off x="4055533" y="2120901"/>
            <a:ext cx="1976967" cy="3001432"/>
            <a:chOff x="4055533" y="2120901"/>
            <a:chExt cx="1976967" cy="30014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F4A71C-8ACA-44DC-98A1-41D8BEEEC320}"/>
                </a:ext>
              </a:extLst>
            </p:cNvPr>
            <p:cNvSpPr/>
            <p:nvPr/>
          </p:nvSpPr>
          <p:spPr bwMode="auto">
            <a:xfrm>
              <a:off x="4055533" y="2120901"/>
              <a:ext cx="1976967" cy="300143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8A367C-44F8-401F-9507-F74E6A75A3AF}"/>
                </a:ext>
              </a:extLst>
            </p:cNvPr>
            <p:cNvSpPr/>
            <p:nvPr/>
          </p:nvSpPr>
          <p:spPr>
            <a:xfrm>
              <a:off x="4247582" y="2861732"/>
              <a:ext cx="1592869" cy="2032001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0" name="Graphic 60">
              <a:extLst>
                <a:ext uri="{FF2B5EF4-FFF2-40B4-BE49-F238E27FC236}">
                  <a16:creationId xmlns:a16="http://schemas.microsoft.com/office/drawing/2014/main" id="{B9950C45-34E6-4C2B-A7E2-6762EBDC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16" y="382872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C8465AA-4BA1-49EB-88B7-F75C8705B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232" y="4284085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Neo4j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ECCEC7F-E897-454A-93D1-B14022AA9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51960" y="2863321"/>
              <a:ext cx="381000" cy="381000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4A25EB36-E36A-483C-B1E1-3368B76A4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3212" y="3323140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C2902A-17FA-40E3-BAEE-3849CF8D5D33}"/>
              </a:ext>
            </a:extLst>
          </p:cNvPr>
          <p:cNvSpPr/>
          <p:nvPr/>
        </p:nvSpPr>
        <p:spPr>
          <a:xfrm>
            <a:off x="4363212" y="3320691"/>
            <a:ext cx="6869470" cy="140370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anchor="t" anchorCtr="0"/>
          <a:lstStyle/>
          <a:p>
            <a:pPr defTabSz="9620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   Auto Scaling group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8403FC-5CC5-478A-ADD3-7F719B914E4D}"/>
              </a:ext>
            </a:extLst>
          </p:cNvPr>
          <p:cNvSpPr/>
          <p:nvPr/>
        </p:nvSpPr>
        <p:spPr>
          <a:xfrm>
            <a:off x="4619554" y="3748062"/>
            <a:ext cx="6437913" cy="79763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anchor="t" anchorCtr="0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Security group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B45D1CFF-D7B8-4AFB-A1C7-667153B64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728" y="4231203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7" name="Graphic 24">
            <a:extLst>
              <a:ext uri="{FF2B5EF4-FFF2-40B4-BE49-F238E27FC236}">
                <a16:creationId xmlns:a16="http://schemas.microsoft.com/office/drawing/2014/main" id="{F51CE476-EA12-4DD8-8B34-E75A7F2B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647" y="37939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03DAAFFE-FE16-4011-89E7-38F0D0560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1" y="4231203"/>
            <a:ext cx="706268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E1126E12-2704-40FE-A5F0-75C116E76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22" y="379394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F31B76-AD1B-4540-A331-49475509910A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2883422" y="4022545"/>
            <a:ext cx="44722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2">
            <a:extLst>
              <a:ext uri="{FF2B5EF4-FFF2-40B4-BE49-F238E27FC236}">
                <a16:creationId xmlns:a16="http://schemas.microsoft.com/office/drawing/2014/main" id="{90BF9308-2B88-4B7D-A116-F79C3E29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610646" y="37875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39">
            <a:extLst>
              <a:ext uri="{FF2B5EF4-FFF2-40B4-BE49-F238E27FC236}">
                <a16:creationId xmlns:a16="http://schemas.microsoft.com/office/drawing/2014/main" id="{413CD673-3AFB-4B0F-925D-A0EAD446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021" y="423120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231325-930A-4AFA-A081-DACC356EE891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2080546" y="4022545"/>
            <a:ext cx="3456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5D2A71-22C0-461D-91CE-75808EDFDE9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787847" y="4022545"/>
            <a:ext cx="5753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57BA8-AA40-4E08-BF44-5D3078EE2D73}"/>
              </a:ext>
            </a:extLst>
          </p:cNvPr>
          <p:cNvGrpSpPr/>
          <p:nvPr/>
        </p:nvGrpSpPr>
        <p:grpSpPr>
          <a:xfrm>
            <a:off x="7391934" y="2120901"/>
            <a:ext cx="1976967" cy="3001432"/>
            <a:chOff x="4055533" y="2120901"/>
            <a:chExt cx="1976967" cy="30014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6B77A51-F4D8-400F-AF8A-919840BD0B99}"/>
                </a:ext>
              </a:extLst>
            </p:cNvPr>
            <p:cNvSpPr/>
            <p:nvPr/>
          </p:nvSpPr>
          <p:spPr bwMode="auto">
            <a:xfrm>
              <a:off x="4055533" y="2120901"/>
              <a:ext cx="1976967" cy="300143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240ADA-FC08-47A8-86C8-07238C143838}"/>
                </a:ext>
              </a:extLst>
            </p:cNvPr>
            <p:cNvSpPr/>
            <p:nvPr/>
          </p:nvSpPr>
          <p:spPr>
            <a:xfrm>
              <a:off x="4247582" y="2861732"/>
              <a:ext cx="1592869" cy="2032001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35" name="Graphic 60">
              <a:extLst>
                <a:ext uri="{FF2B5EF4-FFF2-40B4-BE49-F238E27FC236}">
                  <a16:creationId xmlns:a16="http://schemas.microsoft.com/office/drawing/2014/main" id="{524BCB4E-AE59-4928-99C2-19321AC63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16" y="382872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6">
              <a:extLst>
                <a:ext uri="{FF2B5EF4-FFF2-40B4-BE49-F238E27FC236}">
                  <a16:creationId xmlns:a16="http://schemas.microsoft.com/office/drawing/2014/main" id="{259F740E-C5AC-4FA9-90E1-E6093C3C2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232" y="4284085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Neo4j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E0F33EA1-1B11-4A55-BDFE-DE053389F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51960" y="2863321"/>
              <a:ext cx="381000" cy="381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0212D-8BF0-4B63-B0E5-5F4611A23E9E}"/>
              </a:ext>
            </a:extLst>
          </p:cNvPr>
          <p:cNvGrpSpPr/>
          <p:nvPr/>
        </p:nvGrpSpPr>
        <p:grpSpPr>
          <a:xfrm>
            <a:off x="9567982" y="2120901"/>
            <a:ext cx="1976967" cy="3001432"/>
            <a:chOff x="4055533" y="2120901"/>
            <a:chExt cx="1976967" cy="30014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807703-8CCE-4EB4-AF5D-82AB8BBF0133}"/>
                </a:ext>
              </a:extLst>
            </p:cNvPr>
            <p:cNvSpPr/>
            <p:nvPr/>
          </p:nvSpPr>
          <p:spPr bwMode="auto">
            <a:xfrm>
              <a:off x="4055533" y="2120901"/>
              <a:ext cx="1976967" cy="300143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C5C6FD4-9502-4DF3-9FF2-C76F524E20F5}"/>
                </a:ext>
              </a:extLst>
            </p:cNvPr>
            <p:cNvSpPr/>
            <p:nvPr/>
          </p:nvSpPr>
          <p:spPr>
            <a:xfrm>
              <a:off x="4247582" y="2861732"/>
              <a:ext cx="1592869" cy="2032001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1" name="Graphic 60">
              <a:extLst>
                <a:ext uri="{FF2B5EF4-FFF2-40B4-BE49-F238E27FC236}">
                  <a16:creationId xmlns:a16="http://schemas.microsoft.com/office/drawing/2014/main" id="{B88BFAD0-8850-4F7B-9C08-2E2F20504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16" y="382872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42477E47-69A5-4D18-A0A1-A0747C5BF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232" y="4284085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Neo4j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464853A-8964-40D1-A74C-D45FE537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51960" y="2863321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87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98</Words>
  <Application>Microsoft Office PowerPoint</Application>
  <PresentationFormat>Custom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17</cp:revision>
  <dcterms:created xsi:type="dcterms:W3CDTF">2022-12-15T16:02:17Z</dcterms:created>
  <dcterms:modified xsi:type="dcterms:W3CDTF">2022-12-15T20:37:58Z</dcterms:modified>
</cp:coreProperties>
</file>