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C12-F28E-3E10-08DE-10275E4A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E4A99-F1C9-AD09-FB6A-B3E12EB95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16D7-CAED-F978-3F15-449333E8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99DC-77A5-205F-BECD-A0A0C8C4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DBBA-6DD8-5E15-F1F9-A58F4C9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7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0AC4-58D1-DC80-CC5C-2400A470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FB58F-4CC5-DB97-2E4C-BF5C3359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A6AD-E63C-489D-D67A-34F8E72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A5FF8-6A32-C4F8-DD28-76508EC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1CB5-05DD-9389-F7AC-38F7C765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4DAB0-B704-C740-278D-6554EFE7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0E285-E538-E836-3D26-C8CE22E4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6594-C2FF-2D19-1519-E75EBEB8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0871-859B-0551-490B-024192DF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4002-6F0D-8DD2-F721-CDA4B15A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9FC-2B74-1914-3AFE-54E232AB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3D5C-63EA-4F59-F389-62DED95C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320E-7BFF-CDAD-2347-94FB70B9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0D12-58D7-624D-CC8E-F35296E5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7A2FE-B473-7F5F-B8DF-87AB975E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3740-059E-4B0F-05A9-7C1AE1E5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F32E-2208-B601-9148-3E1D30A8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5232-0DCE-47DC-AD72-FAF7888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1C70-F379-7E2E-D96B-5074D248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9167-2CC2-F055-4C0D-6BFC4AED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0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77C1-2BDC-3DD1-7C02-D8D907E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D243-A856-76AF-DB26-4DC7143E9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BC7C5-B696-D47D-9400-2937DF212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971A7-46B2-FB62-7581-120EEB8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E8C5-D572-7A6F-EF0E-0E68F9A8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6A69-B2C9-2186-6C9D-95FD286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3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3FA8-7C55-E6EA-FB48-359370D4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11A7-EA34-2EF3-C988-0A303064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4748-EF9A-1A04-41B3-921885FB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E0A12-BE11-C2EE-A40F-50C5F3FF5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FBF00-DFB1-15D0-AEC2-7AEBBE3E3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296C3-E548-9368-EEC5-2C4E1FB7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E587B-D06C-D855-E25F-084F89A0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409D6-899C-9082-B89A-12AF08B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4ED9-059E-E18B-DF6A-7CAECD98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C24F9-15F7-2DBD-3064-BD793CE7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A303-2002-C2FE-4A3E-DAB5EAA4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45913-70BE-8CDD-7F06-E10520F8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DDD55-A6BF-C180-F718-17FE1D6F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C3314-BAC5-B392-95D2-D8AD1460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8F0F-9D40-7AA4-F1F4-FD23932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5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8FD5-AA99-6659-D4B1-CD2C1470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8971-06D7-4AE7-F2C4-85BDC713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DEC23-4367-D6BE-D86A-7D70C6A9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2F914-1117-12CF-7E8D-D074AD1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8C40-EC00-A3C9-AB3C-451B6AD1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CA6E-D3C4-1332-2A38-13FE1D95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FEAD-24EE-9938-2652-022945FA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D56E-1EEA-A00C-25AB-1FFAC16DD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D70B-374A-4856-4A57-1DC2135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DCDD7-DF65-7C5E-5702-DD280EBB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7D9B-E4A8-4B04-969F-CDBFBE2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985FF-5B91-958A-6DCA-D41CF0DF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1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301E0-C965-247C-25E4-5206E207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28E3-E134-31CD-B6B4-EDBD2AA8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5C66-2C60-07A6-3556-342BE831A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B6D5-C093-4278-A0C0-1804D226FCEB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D793-2723-82F4-366F-4855039D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095F-9145-5893-CE29-B1AADC04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13C-8D81-4859-B05C-2792205091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7E316-631F-F4A2-A45A-032075ECEFD7}"/>
              </a:ext>
            </a:extLst>
          </p:cNvPr>
          <p:cNvSpPr/>
          <p:nvPr/>
        </p:nvSpPr>
        <p:spPr bwMode="auto">
          <a:xfrm>
            <a:off x="392173" y="398059"/>
            <a:ext cx="8707492" cy="5692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48672AE-FF36-10DA-5DA4-F8A79DCF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2173" y="39780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A85C15-96D0-8FBD-E31A-DA54207FA77E}"/>
              </a:ext>
            </a:extLst>
          </p:cNvPr>
          <p:cNvSpPr/>
          <p:nvPr/>
        </p:nvSpPr>
        <p:spPr>
          <a:xfrm>
            <a:off x="1154172" y="1811295"/>
            <a:ext cx="1943873" cy="36968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2812D-AFEF-090C-C1C5-145261B232DE}"/>
              </a:ext>
            </a:extLst>
          </p:cNvPr>
          <p:cNvSpPr/>
          <p:nvPr/>
        </p:nvSpPr>
        <p:spPr>
          <a:xfrm>
            <a:off x="773172" y="1177939"/>
            <a:ext cx="7899773" cy="45343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025991-3084-6D01-4EAB-6FB6435CC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172" y="1177939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F1E43A-6F2A-7839-5101-E0D7B609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36" y="94933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Graphic 24">
            <a:extLst>
              <a:ext uri="{FF2B5EF4-FFF2-40B4-BE49-F238E27FC236}">
                <a16:creationId xmlns:a16="http://schemas.microsoft.com/office/drawing/2014/main" id="{85009D82-A30C-BE8C-4F42-9D492294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00" y="25627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0">
            <a:extLst>
              <a:ext uri="{FF2B5EF4-FFF2-40B4-BE49-F238E27FC236}">
                <a16:creationId xmlns:a16="http://schemas.microsoft.com/office/drawing/2014/main" id="{0E60A17F-D1FF-C820-AA88-2D64D089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71" y="4418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0">
            <a:extLst>
              <a:ext uri="{FF2B5EF4-FFF2-40B4-BE49-F238E27FC236}">
                <a16:creationId xmlns:a16="http://schemas.microsoft.com/office/drawing/2014/main" id="{6BD1ACF1-4824-9552-341A-C1BC06C4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65" y="4418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2B1FDC24-DF7B-454C-6160-E625EB6D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71" y="4418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20D36B-BD47-2D05-1C0F-526EA4E3D5A8}"/>
              </a:ext>
            </a:extLst>
          </p:cNvPr>
          <p:cNvSpPr/>
          <p:nvPr/>
        </p:nvSpPr>
        <p:spPr>
          <a:xfrm>
            <a:off x="1688479" y="3152838"/>
            <a:ext cx="6447935" cy="215496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788CBA-DC9A-EEE1-B051-B0D8232AE1C0}"/>
              </a:ext>
            </a:extLst>
          </p:cNvPr>
          <p:cNvSpPr/>
          <p:nvPr/>
        </p:nvSpPr>
        <p:spPr>
          <a:xfrm>
            <a:off x="1836149" y="3976886"/>
            <a:ext cx="6113820" cy="11302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AEFA4-5F59-FA97-CC6A-E0DB315AC4BD}"/>
              </a:ext>
            </a:extLst>
          </p:cNvPr>
          <p:cNvSpPr/>
          <p:nvPr/>
        </p:nvSpPr>
        <p:spPr>
          <a:xfrm>
            <a:off x="4037411" y="2294425"/>
            <a:ext cx="1701543" cy="31156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2B98E11-3748-A3C8-701C-BB3A81153A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8372" y="2296316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B9CF5FC-4DA9-E690-85A2-23BE6CD28A83}"/>
              </a:ext>
            </a:extLst>
          </p:cNvPr>
          <p:cNvSpPr/>
          <p:nvPr/>
        </p:nvSpPr>
        <p:spPr>
          <a:xfrm>
            <a:off x="3905979" y="1811295"/>
            <a:ext cx="1943873" cy="36968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1A9D8-4BD9-8521-120D-D6D4C4235A11}"/>
              </a:ext>
            </a:extLst>
          </p:cNvPr>
          <p:cNvSpPr/>
          <p:nvPr/>
        </p:nvSpPr>
        <p:spPr>
          <a:xfrm>
            <a:off x="6400771" y="1811295"/>
            <a:ext cx="1943873" cy="369684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4955C6-9CCF-206E-9D1E-657F73E9D96A}"/>
              </a:ext>
            </a:extLst>
          </p:cNvPr>
          <p:cNvSpPr/>
          <p:nvPr/>
        </p:nvSpPr>
        <p:spPr>
          <a:xfrm>
            <a:off x="1268372" y="2294426"/>
            <a:ext cx="1701543" cy="31156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2F25D7D-1840-0388-ADD8-6C8709DB32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40678" y="2296316"/>
            <a:ext cx="381000" cy="381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6F98AB-235B-20EA-374E-7A469DE445FD}"/>
              </a:ext>
            </a:extLst>
          </p:cNvPr>
          <p:cNvSpPr/>
          <p:nvPr/>
        </p:nvSpPr>
        <p:spPr>
          <a:xfrm>
            <a:off x="6521935" y="2294425"/>
            <a:ext cx="1701543" cy="311560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AA77C32-3BFE-B5B4-5221-4A051C2A59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3524" y="2294426"/>
            <a:ext cx="381000" cy="381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D97CBF7-40C4-3345-3B3F-DF684B361E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2636" y="3152838"/>
            <a:ext cx="381000" cy="381000"/>
          </a:xfrm>
          <a:prstGeom prst="rect">
            <a:avLst/>
          </a:prstGeom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3B96272B-F8A3-BB3B-7F9D-CEAB5DDA2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79" y="483054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Instance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32F08443-3B89-0D14-86A8-BAC8F5ABD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801" y="486043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Instance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2CE32F22-3BCE-0FDA-E0D2-19F47393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187" y="487745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Instance</a:t>
            </a:r>
          </a:p>
        </p:txBody>
      </p:sp>
    </p:spTree>
    <p:extLst>
      <p:ext uri="{BB962C8B-B14F-4D97-AF65-F5344CB8AC3E}">
        <p14:creationId xmlns:p14="http://schemas.microsoft.com/office/powerpoint/2010/main" val="236971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</dc:creator>
  <cp:lastModifiedBy>Ed</cp:lastModifiedBy>
  <cp:revision>1</cp:revision>
  <dcterms:created xsi:type="dcterms:W3CDTF">2022-12-08T10:54:36Z</dcterms:created>
  <dcterms:modified xsi:type="dcterms:W3CDTF">2022-12-08T11:02:51Z</dcterms:modified>
</cp:coreProperties>
</file>