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85116" y="1730728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540231" y="1691432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7" y="1560959"/>
            <a:ext cx="7683104" cy="3544441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596" y="1560959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465171" y="952500"/>
            <a:ext cx="8332369" cy="435901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712372" y="1239979"/>
            <a:ext cx="1753425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464572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695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667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116" y="1730727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0230" y="1691431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930" y="3692783"/>
            <a:ext cx="1002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936248" y="3066696"/>
            <a:ext cx="6270277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6231" y="3065943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323" y="3681997"/>
            <a:ext cx="12052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73" y="3159884"/>
            <a:ext cx="84146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8768023" y="1661957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8686690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906" y="3681997"/>
            <a:ext cx="12526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315744" y="3442483"/>
            <a:ext cx="130713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639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8023" y="1661957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3671" y="4206618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4345" y="4203170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1615" y="420317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031581" y="4634519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06" y="3143986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88770" y="31383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95995" y="43018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432881" y="2202327"/>
            <a:ext cx="985201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Business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703872" y="17324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511857" y="3608210"/>
            <a:ext cx="80726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492622" y="4757517"/>
            <a:ext cx="845740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database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1455396" y="1239980"/>
            <a:ext cx="65338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Client</a:t>
            </a:r>
            <a:b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access: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>
            <a:off x="2775777" y="2041952"/>
            <a:ext cx="0" cy="11429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455396" y="2037011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Bolt: 7687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 bwMode="auto">
          <a:xfrm>
            <a:off x="1158670" y="3373260"/>
            <a:ext cx="14807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296727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455396" y="2957618"/>
            <a:ext cx="768796" cy="4308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pplication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8459" y="3565832"/>
            <a:ext cx="0" cy="9662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73515" y="4529222"/>
            <a:ext cx="1577324" cy="16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455396" y="4116310"/>
            <a:ext cx="680631" cy="430883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 b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455396" y="3367976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455396" y="4516811"/>
            <a:ext cx="72711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65170" y="952500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6792255" y="4632710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039525" y="4649322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31A727-D36A-404B-9609-AD3E7229FF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7051" y="2049571"/>
            <a:ext cx="151264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350CAB-5F83-6947-9357-43E604B70F1A}"/>
              </a:ext>
            </a:extLst>
          </p:cNvPr>
          <p:cNvSpPr txBox="1"/>
          <p:nvPr/>
        </p:nvSpPr>
        <p:spPr>
          <a:xfrm>
            <a:off x="1455396" y="1806213"/>
            <a:ext cx="493080" cy="261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Marcia Johnston</cp:lastModifiedBy>
  <cp:revision>22</cp:revision>
  <dcterms:modified xsi:type="dcterms:W3CDTF">2022-02-22T04:40:59Z</dcterms:modified>
</cp:coreProperties>
</file>