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29"/>
  </p:normalViewPr>
  <p:slideViewPr>
    <p:cSldViewPr snapToGrid="0" snapToObjects="1">
      <p:cViewPr varScale="1">
        <p:scale>
          <a:sx n="155" d="100"/>
          <a:sy n="155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31773" y="173072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668384" y="1691431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6" y="1560959"/>
            <a:ext cx="8499368" cy="4419085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746" y="1571426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346036" y="323273"/>
            <a:ext cx="9344600" cy="629920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659029" y="1107864"/>
            <a:ext cx="2078037" cy="52929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592725" y="1107865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64" y="23625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512" y="2875547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07" y="229389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081" y="283830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1773" y="1733850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847" y="1701864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3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595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9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808595" y="3582086"/>
            <a:ext cx="7163296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5342" y="3398447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796" y="421324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413" y="3641565"/>
            <a:ext cx="841466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cs typeface="Calibri" panose="020F0502020204030204" pitchFamily="34" charset="0"/>
              </a:rPr>
              <a:t>Internet </a:t>
            </a:r>
            <a:br>
              <a:rPr lang="en-US" altLang="en-US" sz="1000" dirty="0">
                <a:cs typeface="Calibri" panose="020F0502020204030204" pitchFamily="34" charset="0"/>
              </a:rPr>
            </a:br>
            <a:r>
              <a:rPr lang="en-US" altLang="en-US" sz="1000" dirty="0"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9187123" y="166195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9105789" y="1085137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45" y="229142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16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016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521478" y="3750042"/>
            <a:ext cx="128522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b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0519" y="283247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4848" y="1663210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1164" y="4653426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423" y="4649978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7930" y="4649978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107806" y="5064701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32" y="3119047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62399" y="31383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69624" y="484291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99295" y="1959876"/>
            <a:ext cx="99962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Business Analysts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Scientists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377501" y="14899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274452" y="3608210"/>
            <a:ext cx="62933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138196" y="5298537"/>
            <a:ext cx="901845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Developer/DBA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454710" y="820702"/>
            <a:ext cx="104291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Client Access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>
            <a:off x="2633531" y="1691431"/>
            <a:ext cx="7617" cy="14678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226792" y="1671251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</p:cNvCxnSpPr>
          <p:nvPr/>
        </p:nvCxnSpPr>
        <p:spPr bwMode="auto">
          <a:xfrm>
            <a:off x="722775" y="3372663"/>
            <a:ext cx="1916760" cy="58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405226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201897" y="3140497"/>
            <a:ext cx="680632" cy="24621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Application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51556" y="3572850"/>
            <a:ext cx="0" cy="15066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flipH="1">
            <a:off x="839524" y="5077862"/>
            <a:ext cx="181203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139013" y="4862377"/>
            <a:ext cx="680631" cy="246217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230796" y="3367976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219974" y="5073071"/>
            <a:ext cx="568421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346036" y="322092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7029247" y="5079518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525176" y="5096130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31A727-D36A-404B-9609-AD3E7229FF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40727" y="1682335"/>
            <a:ext cx="18015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1350CAB-5F83-6947-9357-43E604B70F1A}"/>
              </a:ext>
            </a:extLst>
          </p:cNvPr>
          <p:cNvSpPr txBox="1"/>
          <p:nvPr/>
        </p:nvSpPr>
        <p:spPr>
          <a:xfrm>
            <a:off x="1284421" y="1455693"/>
            <a:ext cx="428960" cy="24621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Suresh Veeragoni</cp:lastModifiedBy>
  <cp:revision>11</cp:revision>
  <dcterms:modified xsi:type="dcterms:W3CDTF">2022-02-14T23:11:19Z</dcterms:modified>
</cp:coreProperties>
</file>