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FFDDCA"/>
          </a:solidFill>
        </a:fill>
      </a:tcStyle>
    </a:wholeTbl>
    <a:band2H>
      <a:tcTxStyle b="def" i="def"/>
      <a:tcStyle>
        <a:tcBdr/>
        <a:fill>
          <a:solidFill>
            <a:srgbClr val="FFEFE6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CAD6E7"/>
          </a:solidFill>
        </a:fill>
      </a:tcStyle>
    </a:wholeTbl>
    <a:band2H>
      <a:tcTxStyle b="def" i="def"/>
      <a:tcStyle>
        <a:tcBdr/>
        <a:fill>
          <a:solidFill>
            <a:srgbClr val="E6ECF3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D3E3CC"/>
          </a:solidFill>
        </a:fill>
      </a:tcStyle>
    </a:wholeTbl>
    <a:band2H>
      <a:tcTxStyle b="def" i="def"/>
      <a:tcStyle>
        <a:tcBdr/>
        <a:fill>
          <a:solidFill>
            <a:srgbClr val="EAF1E7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8"/>
          </a:solidFill>
        </a:fill>
      </a:tcStyle>
    </a:wholeTbl>
    <a:band2H>
      <a:tcTxStyle b="def" i="def"/>
      <a:tcStyle>
        <a:tcBdr/>
        <a:fill>
          <a:solidFill>
            <a:srgbClr val="3D2D1A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32F3D"/>
              </a:solidFill>
              <a:prstDash val="solid"/>
              <a:round/>
            </a:ln>
          </a:top>
          <a:bottom>
            <a:ln w="254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2D1A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32F3D"/>
              </a:solidFill>
              <a:prstDash val="solid"/>
              <a:round/>
            </a:ln>
          </a:top>
          <a:bottom>
            <a:ln w="254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CBCCCD"/>
          </a:solidFill>
        </a:fill>
      </a:tcStyle>
    </a:wholeTbl>
    <a:band2H>
      <a:tcTxStyle b="def" i="def"/>
      <a:tcStyle>
        <a:tcBdr/>
        <a:fill>
          <a:solidFill>
            <a:srgbClr val="E7E7E8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232F3D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232F3D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232F3D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12700" cap="flat">
              <a:solidFill>
                <a:srgbClr val="232F3D"/>
              </a:solidFill>
              <a:prstDash val="solid"/>
              <a:round/>
            </a:ln>
          </a:top>
          <a:bottom>
            <a:ln w="127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solidFill>
            <a:srgbClr val="232F3D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12700" cap="flat">
              <a:solidFill>
                <a:srgbClr val="232F3D"/>
              </a:solidFill>
              <a:prstDash val="solid"/>
              <a:round/>
            </a:ln>
          </a:top>
          <a:bottom>
            <a:ln w="127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solidFill>
            <a:srgbClr val="232F3D">
              <a:alpha val="20000"/>
            </a:srgbClr>
          </a:solidFill>
        </a:fill>
      </a:tcStyle>
    </a:firstCol>
    <a:lastRow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50800" cap="flat">
              <a:solidFill>
                <a:srgbClr val="232F3D"/>
              </a:solidFill>
              <a:prstDash val="solid"/>
              <a:round/>
            </a:ln>
          </a:top>
          <a:bottom>
            <a:ln w="127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12700" cap="flat">
              <a:solidFill>
                <a:srgbClr val="232F3D"/>
              </a:solidFill>
              <a:prstDash val="solid"/>
              <a:round/>
            </a:ln>
          </a:top>
          <a:bottom>
            <a:ln w="254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1pPr>
      <a:lvl2pPr marL="731519" marR="0" indent="-27431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3pPr>
      <a:lvl4pPr marL="17145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4pPr>
      <a:lvl5pPr marL="21717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5pPr>
      <a:lvl6pPr marL="25908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6pPr>
      <a:lvl7pPr marL="30480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7pPr>
      <a:lvl8pPr marL="3505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8pPr>
      <a:lvl9pPr marL="3962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5"/>
          <p:cNvSpPr txBox="1"/>
          <p:nvPr/>
        </p:nvSpPr>
        <p:spPr>
          <a:xfrm>
            <a:off x="2213925" y="1116493"/>
            <a:ext cx="2487329" cy="287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>
              <a:defRPr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Public subnet</a:t>
            </a:r>
          </a:p>
        </p:txBody>
      </p:sp>
      <p:grpSp>
        <p:nvGrpSpPr>
          <p:cNvPr id="23" name="Rectangle 56"/>
          <p:cNvGrpSpPr/>
          <p:nvPr/>
        </p:nvGrpSpPr>
        <p:grpSpPr>
          <a:xfrm>
            <a:off x="898441" y="584740"/>
            <a:ext cx="10061167" cy="5296212"/>
            <a:chOff x="-1" y="0"/>
            <a:chExt cx="10061166" cy="5296210"/>
          </a:xfrm>
        </p:grpSpPr>
        <p:sp>
          <p:nvSpPr>
            <p:cNvPr id="21" name="Rectangle"/>
            <p:cNvSpPr/>
            <p:nvPr/>
          </p:nvSpPr>
          <p:spPr>
            <a:xfrm>
              <a:off x="-2" y="0"/>
              <a:ext cx="10061168" cy="5296211"/>
            </a:xfrm>
            <a:prstGeom prst="rect">
              <a:avLst/>
            </a:prstGeom>
            <a:noFill/>
            <a:ln w="12700" cap="flat">
              <a:solidFill>
                <a:srgbClr val="1E89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" name="VPC"/>
            <p:cNvSpPr txBox="1"/>
            <p:nvPr/>
          </p:nvSpPr>
          <p:spPr>
            <a:xfrm>
              <a:off x="543003" y="67669"/>
              <a:ext cx="9450494" cy="343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1200">
                  <a:solidFill>
                    <a:srgbClr val="1E89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VPC</a:t>
              </a:r>
            </a:p>
          </p:txBody>
        </p:sp>
      </p:grpSp>
      <p:grpSp>
        <p:nvGrpSpPr>
          <p:cNvPr id="26" name="Rectangle 58"/>
          <p:cNvGrpSpPr/>
          <p:nvPr/>
        </p:nvGrpSpPr>
        <p:grpSpPr>
          <a:xfrm>
            <a:off x="706500" y="341186"/>
            <a:ext cx="10779000" cy="5800072"/>
            <a:chOff x="-1" y="0"/>
            <a:chExt cx="10778998" cy="5800071"/>
          </a:xfrm>
        </p:grpSpPr>
        <p:sp>
          <p:nvSpPr>
            <p:cNvPr id="24" name="Rectangle"/>
            <p:cNvSpPr/>
            <p:nvPr/>
          </p:nvSpPr>
          <p:spPr>
            <a:xfrm>
              <a:off x="-2" y="-1"/>
              <a:ext cx="10779000" cy="5800072"/>
            </a:xfrm>
            <a:prstGeom prst="rect">
              <a:avLst/>
            </a:prstGeom>
            <a:noFill/>
            <a:ln w="12700" cap="flat">
              <a:solidFill>
                <a:srgbClr val="232F3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" name="AWS Cloud"/>
            <p:cNvSpPr txBox="1"/>
            <p:nvPr/>
          </p:nvSpPr>
          <p:spPr>
            <a:xfrm>
              <a:off x="469848" y="58551"/>
              <a:ext cx="10250597" cy="2971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AWS Cloud</a:t>
              </a:r>
            </a:p>
          </p:txBody>
        </p:sp>
      </p:grpSp>
      <p:grpSp>
        <p:nvGrpSpPr>
          <p:cNvPr id="29" name="Rectangle 59"/>
          <p:cNvGrpSpPr/>
          <p:nvPr/>
        </p:nvGrpSpPr>
        <p:grpSpPr>
          <a:xfrm>
            <a:off x="1267445" y="814905"/>
            <a:ext cx="2927301" cy="4835883"/>
            <a:chOff x="0" y="0"/>
            <a:chExt cx="2927300" cy="4835881"/>
          </a:xfrm>
        </p:grpSpPr>
        <p:sp>
          <p:nvSpPr>
            <p:cNvPr id="27" name="Rectangle"/>
            <p:cNvSpPr/>
            <p:nvPr/>
          </p:nvSpPr>
          <p:spPr>
            <a:xfrm>
              <a:off x="-1" y="-1"/>
              <a:ext cx="2927301" cy="4835883"/>
            </a:xfrm>
            <a:prstGeom prst="rect">
              <a:avLst/>
            </a:prstGeom>
            <a:noFill/>
            <a:ln w="12700" cap="flat">
              <a:solidFill>
                <a:srgbClr val="007DBC"/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" name="Availability Zone 1"/>
            <p:cNvSpPr txBox="1"/>
            <p:nvPr/>
          </p:nvSpPr>
          <p:spPr>
            <a:xfrm>
              <a:off x="54785" y="54787"/>
              <a:ext cx="2817729" cy="264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200">
                  <a:solidFill>
                    <a:srgbClr val="007DBC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Availability Zone 1</a:t>
              </a:r>
            </a:p>
          </p:txBody>
        </p:sp>
      </p:grpSp>
      <p:pic>
        <p:nvPicPr>
          <p:cNvPr id="30" name="Graphic 61" descr="Graphic 6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6504" y="341189"/>
            <a:ext cx="330203" cy="3302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Graphic 62" descr="Graphic 6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  <a:ln w="12700">
            <a:miter lim="400000"/>
          </a:ln>
        </p:spPr>
      </p:pic>
      <p:pic>
        <p:nvPicPr>
          <p:cNvPr id="32" name="Graphic 63" descr="Graphic 6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75509" y="845343"/>
            <a:ext cx="274323" cy="274323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TextBox 65"/>
          <p:cNvSpPr txBox="1"/>
          <p:nvPr/>
        </p:nvSpPr>
        <p:spPr>
          <a:xfrm>
            <a:off x="2048848" y="2061484"/>
            <a:ext cx="1061741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NAT gateway</a:t>
            </a:r>
          </a:p>
        </p:txBody>
      </p:sp>
      <p:pic>
        <p:nvPicPr>
          <p:cNvPr id="34" name="Graphic 66" descr="Graphic 6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44766" y="1494975"/>
            <a:ext cx="469904" cy="46990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" name="Rectangle 80"/>
          <p:cNvGrpSpPr/>
          <p:nvPr/>
        </p:nvGrpSpPr>
        <p:grpSpPr>
          <a:xfrm>
            <a:off x="7578353" y="820055"/>
            <a:ext cx="2927302" cy="4825582"/>
            <a:chOff x="-1" y="-1"/>
            <a:chExt cx="2927300" cy="4825581"/>
          </a:xfrm>
        </p:grpSpPr>
        <p:sp>
          <p:nvSpPr>
            <p:cNvPr id="35" name="Rectangle"/>
            <p:cNvSpPr/>
            <p:nvPr/>
          </p:nvSpPr>
          <p:spPr>
            <a:xfrm>
              <a:off x="-2" y="-2"/>
              <a:ext cx="2927302" cy="4825582"/>
            </a:xfrm>
            <a:prstGeom prst="rect">
              <a:avLst/>
            </a:prstGeom>
            <a:noFill/>
            <a:ln w="12700" cap="flat">
              <a:solidFill>
                <a:srgbClr val="007DBC"/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" name="Availability Zone 2"/>
            <p:cNvSpPr txBox="1"/>
            <p:nvPr/>
          </p:nvSpPr>
          <p:spPr>
            <a:xfrm>
              <a:off x="54785" y="54786"/>
              <a:ext cx="2817727" cy="264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200">
                  <a:solidFill>
                    <a:srgbClr val="007DBC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Availability Zone 3</a:t>
              </a:r>
            </a:p>
          </p:txBody>
        </p:sp>
      </p:grpSp>
      <p:pic>
        <p:nvPicPr>
          <p:cNvPr id="38" name="Graphic 81" descr="Graphic 8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prstGeom prst="rect">
            <a:avLst/>
          </a:prstGeom>
          <a:ln w="12700">
            <a:miter lim="400000"/>
          </a:ln>
        </p:spPr>
      </p:pic>
      <p:sp>
        <p:nvSpPr>
          <p:cNvPr id="39" name="TextBox 83"/>
          <p:cNvSpPr txBox="1"/>
          <p:nvPr/>
        </p:nvSpPr>
        <p:spPr>
          <a:xfrm>
            <a:off x="5395130" y="2056043"/>
            <a:ext cx="1067788" cy="264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NAT gateway</a:t>
            </a:r>
          </a:p>
        </p:txBody>
      </p:sp>
      <p:pic>
        <p:nvPicPr>
          <p:cNvPr id="40" name="Graphic 84" descr="Graphic 8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694074" y="1494976"/>
            <a:ext cx="469903" cy="469903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Rectangle"/>
          <p:cNvSpPr/>
          <p:nvPr/>
        </p:nvSpPr>
        <p:spPr>
          <a:xfrm>
            <a:off x="1899354" y="2854381"/>
            <a:ext cx="8059340" cy="1681329"/>
          </a:xfrm>
          <a:prstGeom prst="rect">
            <a:avLst/>
          </a:prstGeom>
          <a:ln w="12700">
            <a:solidFill>
              <a:srgbClr val="D86613"/>
            </a:solidFill>
            <a:prstDash val="dash"/>
            <a:miter/>
          </a:ln>
        </p:spPr>
        <p:txBody>
          <a:bodyPr lIns="45718" tIns="45718" rIns="45718" bIns="45718"/>
          <a:lstStyle/>
          <a:p>
            <a:pPr algn="ctr">
              <a:tabLst>
                <a:tab pos="3467100" algn="l"/>
              </a:tabLst>
              <a:defRPr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42" name="Graphic 60" descr="Graphic 6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686534" y="2713812"/>
            <a:ext cx="330203" cy="330203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Auto Scaling group"/>
          <p:cNvSpPr txBox="1"/>
          <p:nvPr/>
        </p:nvSpPr>
        <p:spPr>
          <a:xfrm>
            <a:off x="5071443" y="2929780"/>
            <a:ext cx="1560383" cy="442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200">
                <a:solidFill>
                  <a:srgbClr val="D86613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ctr">
              <a:tabLst>
                <a:tab pos="3467100" algn="l"/>
              </a:tabLst>
              <a:defRPr sz="1200">
                <a:solidFill>
                  <a:srgbClr val="D8661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Auto Scaling group</a:t>
            </a:r>
          </a:p>
        </p:txBody>
      </p:sp>
      <p:pic>
        <p:nvPicPr>
          <p:cNvPr id="44" name="Res_Amazon-EC2_Instances_48_Light.png" descr="Res_Amazon-EC2_Instances_48_Light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274919" y="3482087"/>
            <a:ext cx="609604" cy="609604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Res_Amazon-EC2_Instances_48_Light.png" descr="Res_Amazon-EC2_Instances_48_Light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18729" y="3482087"/>
            <a:ext cx="609603" cy="609604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172.31.0.0/16"/>
          <p:cNvSpPr txBox="1"/>
          <p:nvPr/>
        </p:nvSpPr>
        <p:spPr>
          <a:xfrm>
            <a:off x="2074265" y="4093620"/>
            <a:ext cx="1036322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172.31.0.0/16</a:t>
            </a:r>
          </a:p>
        </p:txBody>
      </p:sp>
      <p:sp>
        <p:nvSpPr>
          <p:cNvPr id="47" name="172.31.0.0/16"/>
          <p:cNvSpPr txBox="1"/>
          <p:nvPr/>
        </p:nvSpPr>
        <p:spPr>
          <a:xfrm>
            <a:off x="5309880" y="4093620"/>
            <a:ext cx="1036322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172.31.0.0/16</a:t>
            </a:r>
          </a:p>
        </p:txBody>
      </p:sp>
      <p:grpSp>
        <p:nvGrpSpPr>
          <p:cNvPr id="50" name="Rectangle 80"/>
          <p:cNvGrpSpPr/>
          <p:nvPr/>
        </p:nvGrpSpPr>
        <p:grpSpPr>
          <a:xfrm>
            <a:off x="4422899" y="820055"/>
            <a:ext cx="2927301" cy="4825582"/>
            <a:chOff x="-1" y="-1"/>
            <a:chExt cx="2927300" cy="4825581"/>
          </a:xfrm>
        </p:grpSpPr>
        <p:sp>
          <p:nvSpPr>
            <p:cNvPr id="48" name="Rectangle"/>
            <p:cNvSpPr/>
            <p:nvPr/>
          </p:nvSpPr>
          <p:spPr>
            <a:xfrm>
              <a:off x="-2" y="-2"/>
              <a:ext cx="2927302" cy="4825582"/>
            </a:xfrm>
            <a:prstGeom prst="rect">
              <a:avLst/>
            </a:prstGeom>
            <a:noFill/>
            <a:ln w="12700" cap="flat">
              <a:solidFill>
                <a:srgbClr val="007DBC"/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" name="Availability Zone 2"/>
            <p:cNvSpPr txBox="1"/>
            <p:nvPr/>
          </p:nvSpPr>
          <p:spPr>
            <a:xfrm>
              <a:off x="54785" y="54786"/>
              <a:ext cx="2817727" cy="264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200">
                  <a:solidFill>
                    <a:srgbClr val="007DBC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Availability Zone 2</a:t>
              </a:r>
            </a:p>
          </p:txBody>
        </p:sp>
      </p:grpSp>
      <p:grpSp>
        <p:nvGrpSpPr>
          <p:cNvPr id="54" name="Rectangle 55"/>
          <p:cNvGrpSpPr/>
          <p:nvPr/>
        </p:nvGrpSpPr>
        <p:grpSpPr>
          <a:xfrm>
            <a:off x="1562441" y="1112946"/>
            <a:ext cx="8961754" cy="4471229"/>
            <a:chOff x="0" y="0"/>
            <a:chExt cx="8961752" cy="4471227"/>
          </a:xfrm>
        </p:grpSpPr>
        <p:sp>
          <p:nvSpPr>
            <p:cNvPr id="51" name="Rectangle"/>
            <p:cNvSpPr/>
            <p:nvPr/>
          </p:nvSpPr>
          <p:spPr>
            <a:xfrm>
              <a:off x="0" y="0"/>
              <a:ext cx="2649890" cy="4471228"/>
            </a:xfrm>
            <a:prstGeom prst="rect">
              <a:avLst/>
            </a:prstGeom>
            <a:solidFill>
              <a:schemeClr val="accent5">
                <a:alpha val="980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2" name="Rectangle"/>
            <p:cNvSpPr/>
            <p:nvPr/>
          </p:nvSpPr>
          <p:spPr>
            <a:xfrm>
              <a:off x="3112795" y="0"/>
              <a:ext cx="2649891" cy="4471228"/>
            </a:xfrm>
            <a:prstGeom prst="rect">
              <a:avLst/>
            </a:prstGeom>
            <a:solidFill>
              <a:schemeClr val="accent5">
                <a:alpha val="980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3" name="Rectangle"/>
            <p:cNvSpPr/>
            <p:nvPr/>
          </p:nvSpPr>
          <p:spPr>
            <a:xfrm>
              <a:off x="6311862" y="0"/>
              <a:ext cx="2649891" cy="4471228"/>
            </a:xfrm>
            <a:prstGeom prst="rect">
              <a:avLst/>
            </a:prstGeom>
            <a:solidFill>
              <a:schemeClr val="accent5">
                <a:alpha val="980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pic>
        <p:nvPicPr>
          <p:cNvPr id="55" name="Graphic 63" descr="Graphic 6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26931" y="845343"/>
            <a:ext cx="274323" cy="274323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Graphic 63" descr="Graphic 6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82386" y="845343"/>
            <a:ext cx="274323" cy="274323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Rectangle 55"/>
          <p:cNvSpPr txBox="1"/>
          <p:nvPr/>
        </p:nvSpPr>
        <p:spPr>
          <a:xfrm>
            <a:off x="5309880" y="1116493"/>
            <a:ext cx="2487329" cy="287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>
              <a:defRPr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Public subnet</a:t>
            </a:r>
          </a:p>
        </p:txBody>
      </p:sp>
      <p:sp>
        <p:nvSpPr>
          <p:cNvPr id="58" name="Rectangle 55"/>
          <p:cNvSpPr txBox="1"/>
          <p:nvPr/>
        </p:nvSpPr>
        <p:spPr>
          <a:xfrm>
            <a:off x="8523842" y="1116493"/>
            <a:ext cx="2487329" cy="287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>
              <a:defRPr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Public subnet</a:t>
            </a:r>
          </a:p>
        </p:txBody>
      </p:sp>
      <p:pic>
        <p:nvPicPr>
          <p:cNvPr id="59" name="Graphic 84" descr="Graphic 8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888579" y="1494976"/>
            <a:ext cx="469903" cy="469903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TextBox 83"/>
          <p:cNvSpPr txBox="1"/>
          <p:nvPr/>
        </p:nvSpPr>
        <p:spPr>
          <a:xfrm>
            <a:off x="8662510" y="2056043"/>
            <a:ext cx="1067788" cy="264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NAT gateway</a:t>
            </a:r>
          </a:p>
        </p:txBody>
      </p:sp>
      <p:pic>
        <p:nvPicPr>
          <p:cNvPr id="61" name="Res_Amazon-EC2_Instances_48_Light.png" descr="Res_Amazon-EC2_Instances_48_Light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523242" y="3482087"/>
            <a:ext cx="609603" cy="609604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172.31.0.0/16"/>
          <p:cNvSpPr txBox="1"/>
          <p:nvPr/>
        </p:nvSpPr>
        <p:spPr>
          <a:xfrm>
            <a:off x="8605367" y="4093620"/>
            <a:ext cx="1036322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172.31.0.0/16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_Office Theme">
  <a:themeElements>
    <a:clrScheme name="2_Office Theme">
      <a:dk1>
        <a:srgbClr val="232F3D"/>
      </a:dk1>
      <a:lt1>
        <a:srgbClr val="3D2D1A"/>
      </a:lt1>
      <a:dk2>
        <a:srgbClr val="A7A7A7"/>
      </a:dk2>
      <a:lt2>
        <a:srgbClr val="535353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00FF"/>
      </a:hlink>
      <a:folHlink>
        <a:srgbClr val="FF00FF"/>
      </a:folHlink>
    </a:clrScheme>
    <a:fontScheme name="2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D2D1A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_Office Theme">
  <a:themeElements>
    <a:clrScheme name="2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00FF"/>
      </a:hlink>
      <a:folHlink>
        <a:srgbClr val="FF00FF"/>
      </a:folHlink>
    </a:clrScheme>
    <a:fontScheme name="2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D2D1A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