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FFDDCA"/>
          </a:solidFill>
        </a:fill>
      </a:tcStyle>
    </a:wholeTbl>
    <a:band2H>
      <a:tcTxStyle/>
      <a:tcStyle>
        <a:tcBdr/>
        <a:fill>
          <a:solidFill>
            <a:srgbClr val="FFEFE6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CAD6E7"/>
          </a:solidFill>
        </a:fill>
      </a:tcStyle>
    </a:wholeTbl>
    <a:band2H>
      <a:tcTxStyle/>
      <a:tcStyle>
        <a:tcBdr/>
        <a:fill>
          <a:solidFill>
            <a:srgbClr val="E6ECF3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D3E3CC"/>
          </a:solidFill>
        </a:fill>
      </a:tcStyle>
    </a:wholeTbl>
    <a:band2H>
      <a:tcTxStyle/>
      <a:tcStyle>
        <a:tcBdr/>
        <a:fill>
          <a:solidFill>
            <a:srgbClr val="EAF1E7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8"/>
          </a:solidFill>
        </a:fill>
      </a:tcStyle>
    </a:wholeTbl>
    <a:band2H>
      <a:tcTxStyle/>
      <a:tcStyle>
        <a:tcBdr/>
        <a:fill>
          <a:solidFill>
            <a:srgbClr val="3D2D1A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2D1A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CBCCCD"/>
          </a:solidFill>
        </a:fill>
      </a:tcStyle>
    </a:wholeTbl>
    <a:band2H>
      <a:tcTxStyle/>
      <a:tcStyle>
        <a:tcBdr/>
        <a:fill>
          <a:solidFill>
            <a:srgbClr val="E7E7E8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solidFill>
            <a:srgbClr val="232F3D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solidFill>
            <a:srgbClr val="232F3D">
              <a:alpha val="20000"/>
            </a:srgbClr>
          </a:solidFill>
        </a:fill>
      </a:tcStyle>
    </a:firstCol>
    <a:lastRow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508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4629"/>
  </p:normalViewPr>
  <p:slideViewPr>
    <p:cSldViewPr snapToGrid="0" snapToObjects="1">
      <p:cViewPr varScale="1">
        <p:scale>
          <a:sx n="92" d="100"/>
          <a:sy n="92" d="100"/>
        </p:scale>
        <p:origin x="4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1pPr>
      <a:lvl2pPr marL="731519" marR="0" indent="-27431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3pPr>
      <a:lvl4pPr marL="17145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4pPr>
      <a:lvl5pPr marL="21717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5pPr>
      <a:lvl6pPr marL="25908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6pPr>
      <a:lvl7pPr marL="30480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7pPr>
      <a:lvl8pPr marL="3505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8pPr>
      <a:lvl9pPr marL="3962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12AFF757-FF1D-F945-94A5-952EE51395C6}"/>
              </a:ext>
            </a:extLst>
          </p:cNvPr>
          <p:cNvSpPr/>
          <p:nvPr/>
        </p:nvSpPr>
        <p:spPr>
          <a:xfrm>
            <a:off x="3785116" y="1730728"/>
            <a:ext cx="1600200" cy="32918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554ED7-2D69-FF4A-8886-64D2E684102F}"/>
              </a:ext>
            </a:extLst>
          </p:cNvPr>
          <p:cNvSpPr/>
          <p:nvPr/>
        </p:nvSpPr>
        <p:spPr>
          <a:xfrm>
            <a:off x="6540231" y="1691432"/>
            <a:ext cx="1600200" cy="32918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grpSp>
        <p:nvGrpSpPr>
          <p:cNvPr id="23" name="Rectangle 56"/>
          <p:cNvGrpSpPr/>
          <p:nvPr/>
        </p:nvGrpSpPr>
        <p:grpSpPr>
          <a:xfrm>
            <a:off x="2870597" y="1560959"/>
            <a:ext cx="7683104" cy="3544441"/>
            <a:chOff x="1923512" y="49989"/>
            <a:chExt cx="8207508" cy="5311619"/>
          </a:xfrm>
        </p:grpSpPr>
        <p:sp>
          <p:nvSpPr>
            <p:cNvPr id="21" name="Rectangle"/>
            <p:cNvSpPr/>
            <p:nvPr/>
          </p:nvSpPr>
          <p:spPr>
            <a:xfrm>
              <a:off x="1923512" y="65394"/>
              <a:ext cx="8207508" cy="5296214"/>
            </a:xfrm>
            <a:prstGeom prst="rect">
              <a:avLst/>
            </a:prstGeom>
            <a:noFill/>
            <a:ln w="12700" cap="flat">
              <a:solidFill>
                <a:srgbClr val="1E89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VPC"/>
            <p:cNvSpPr txBox="1"/>
            <p:nvPr/>
          </p:nvSpPr>
          <p:spPr>
            <a:xfrm>
              <a:off x="2325440" y="49989"/>
              <a:ext cx="7805580" cy="332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1E89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</p:grpSp>
      <p:pic>
        <p:nvPicPr>
          <p:cNvPr id="62" name="Graphic 61">
            <a:extLst>
              <a:ext uri="{FF2B5EF4-FFF2-40B4-BE49-F238E27FC236}">
                <a16:creationId xmlns:a16="http://schemas.microsoft.com/office/drawing/2014/main" id="{270B4520-23B7-3F46-A160-60D82CE31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0596" y="1560959"/>
            <a:ext cx="381000" cy="381000"/>
          </a:xfrm>
          <a:prstGeom prst="rect">
            <a:avLst/>
          </a:prstGeom>
        </p:spPr>
      </p:pic>
      <p:grpSp>
        <p:nvGrpSpPr>
          <p:cNvPr id="26" name="Rectangle 58"/>
          <p:cNvGrpSpPr/>
          <p:nvPr/>
        </p:nvGrpSpPr>
        <p:grpSpPr>
          <a:xfrm>
            <a:off x="2465171" y="952500"/>
            <a:ext cx="8332369" cy="4359011"/>
            <a:chOff x="0" y="0"/>
            <a:chExt cx="10712289" cy="5870491"/>
          </a:xfrm>
        </p:grpSpPr>
        <p:sp>
          <p:nvSpPr>
            <p:cNvPr id="24" name="Rectangle"/>
            <p:cNvSpPr/>
            <p:nvPr/>
          </p:nvSpPr>
          <p:spPr>
            <a:xfrm>
              <a:off x="0" y="0"/>
              <a:ext cx="10548624" cy="5870491"/>
            </a:xfrm>
            <a:prstGeom prst="rect">
              <a:avLst/>
            </a:prstGeom>
            <a:noFill/>
            <a:ln w="12700" cap="flat">
              <a:solidFill>
                <a:srgbClr val="232F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AWS Cloud"/>
            <p:cNvSpPr/>
            <p:nvPr/>
          </p:nvSpPr>
          <p:spPr>
            <a:xfrm>
              <a:off x="461689" y="47363"/>
              <a:ext cx="10250600" cy="258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E751B44F-1ECC-F14A-BDD6-BBBA5AFC5272}"/>
              </a:ext>
            </a:extLst>
          </p:cNvPr>
          <p:cNvSpPr/>
          <p:nvPr/>
        </p:nvSpPr>
        <p:spPr bwMode="auto">
          <a:xfrm>
            <a:off x="3712372" y="1239979"/>
            <a:ext cx="1753425" cy="39568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049FB2-F698-AC43-A924-5382FB26677E}"/>
              </a:ext>
            </a:extLst>
          </p:cNvPr>
          <p:cNvSpPr/>
          <p:nvPr/>
        </p:nvSpPr>
        <p:spPr bwMode="auto">
          <a:xfrm>
            <a:off x="6464572" y="1239979"/>
            <a:ext cx="1750248" cy="39568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65" name="Graphic 13">
            <a:extLst>
              <a:ext uri="{FF2B5EF4-FFF2-40B4-BE49-F238E27FC236}">
                <a16:creationId xmlns:a16="http://schemas.microsoft.com/office/drawing/2014/main" id="{C7715A95-FCB7-C941-A6C6-EF9246FCD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321" y="218800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4">
            <a:extLst>
              <a:ext uri="{FF2B5EF4-FFF2-40B4-BE49-F238E27FC236}">
                <a16:creationId xmlns:a16="http://schemas.microsoft.com/office/drawing/2014/main" id="{C10D3239-9520-1347-BEA1-009D66FDF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8695" y="2649596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15">
            <a:extLst>
              <a:ext uri="{FF2B5EF4-FFF2-40B4-BE49-F238E27FC236}">
                <a16:creationId xmlns:a16="http://schemas.microsoft.com/office/drawing/2014/main" id="{A7BFCC22-A78E-364D-9B24-63D81FB42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995" y="218800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6">
            <a:extLst>
              <a:ext uri="{FF2B5EF4-FFF2-40B4-BE49-F238E27FC236}">
                <a16:creationId xmlns:a16="http://schemas.microsoft.com/office/drawing/2014/main" id="{4CC76158-9F6A-3845-84E8-AC46F96DA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7667" y="2649596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BD421FF4-BAFD-5F40-9A94-2B9D053568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85116" y="1730727"/>
            <a:ext cx="381000" cy="381000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9A9DA844-2071-D74E-8CC1-E82085BB42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40230" y="1691431"/>
            <a:ext cx="381000" cy="381000"/>
          </a:xfrm>
          <a:prstGeom prst="rect">
            <a:avLst/>
          </a:prstGeom>
        </p:spPr>
      </p:pic>
      <p:pic>
        <p:nvPicPr>
          <p:cNvPr id="69" name="Graphic 17">
            <a:extLst>
              <a:ext uri="{FF2B5EF4-FFF2-40B4-BE49-F238E27FC236}">
                <a16:creationId xmlns:a16="http://schemas.microsoft.com/office/drawing/2014/main" id="{0D036B97-7766-BC44-AB3A-FA66E0AEE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321" y="322288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8">
            <a:extLst>
              <a:ext uri="{FF2B5EF4-FFF2-40B4-BE49-F238E27FC236}">
                <a16:creationId xmlns:a16="http://schemas.microsoft.com/office/drawing/2014/main" id="{C4E8DC87-C89F-874D-B8DD-E9D5949C2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930" y="3692783"/>
            <a:ext cx="100268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Neo4j leader</a:t>
            </a:r>
          </a:p>
        </p:txBody>
      </p:sp>
      <p:pic>
        <p:nvPicPr>
          <p:cNvPr id="71" name="Graphic 19">
            <a:extLst>
              <a:ext uri="{FF2B5EF4-FFF2-40B4-BE49-F238E27FC236}">
                <a16:creationId xmlns:a16="http://schemas.microsoft.com/office/drawing/2014/main" id="{E14E1ED8-F9BB-D14F-B2D0-C835A4887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995" y="322288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F0720A6-6492-954E-9EAB-AB5E1416C7D3}"/>
              </a:ext>
            </a:extLst>
          </p:cNvPr>
          <p:cNvSpPr/>
          <p:nvPr/>
        </p:nvSpPr>
        <p:spPr>
          <a:xfrm>
            <a:off x="3936248" y="3066696"/>
            <a:ext cx="6270277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0AC53F80-D514-2146-9048-40DE1B5896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76231" y="3065943"/>
            <a:ext cx="381000" cy="381000"/>
          </a:xfrm>
          <a:prstGeom prst="rect">
            <a:avLst/>
          </a:prstGeom>
        </p:spPr>
      </p:pic>
      <p:sp>
        <p:nvSpPr>
          <p:cNvPr id="81" name="TextBox 18">
            <a:extLst>
              <a:ext uri="{FF2B5EF4-FFF2-40B4-BE49-F238E27FC236}">
                <a16:creationId xmlns:a16="http://schemas.microsoft.com/office/drawing/2014/main" id="{8C2A3376-9FDD-CE49-9496-B7ED3A329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323" y="3681997"/>
            <a:ext cx="120524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Neo4j follower</a:t>
            </a:r>
          </a:p>
        </p:txBody>
      </p:sp>
      <p:sp>
        <p:nvSpPr>
          <p:cNvPr id="83" name="TextBox 18">
            <a:extLst>
              <a:ext uri="{FF2B5EF4-FFF2-40B4-BE49-F238E27FC236}">
                <a16:creationId xmlns:a16="http://schemas.microsoft.com/office/drawing/2014/main" id="{2A2C8684-9F7E-734E-8370-6D55B3BB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773" y="3159884"/>
            <a:ext cx="841466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Internet </a:t>
            </a:r>
            <a:b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3E6299C-575C-7748-A2CB-C10A285C06CE}"/>
              </a:ext>
            </a:extLst>
          </p:cNvPr>
          <p:cNvSpPr/>
          <p:nvPr/>
        </p:nvSpPr>
        <p:spPr>
          <a:xfrm>
            <a:off x="8768023" y="1661957"/>
            <a:ext cx="1600200" cy="32918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050F881-98B5-F84A-A7D5-62ECBAB93EB9}"/>
              </a:ext>
            </a:extLst>
          </p:cNvPr>
          <p:cNvSpPr/>
          <p:nvPr/>
        </p:nvSpPr>
        <p:spPr bwMode="auto">
          <a:xfrm>
            <a:off x="8686690" y="1239979"/>
            <a:ext cx="1750248" cy="39568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pic>
        <p:nvPicPr>
          <p:cNvPr id="86" name="Graphic 15">
            <a:extLst>
              <a:ext uri="{FF2B5EF4-FFF2-40B4-BE49-F238E27FC236}">
                <a16:creationId xmlns:a16="http://schemas.microsoft.com/office/drawing/2014/main" id="{38B5A089-53E6-C249-9558-76D99562F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265" y="218800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Graphic 19">
            <a:extLst>
              <a:ext uri="{FF2B5EF4-FFF2-40B4-BE49-F238E27FC236}">
                <a16:creationId xmlns:a16="http://schemas.microsoft.com/office/drawing/2014/main" id="{0E5BC5A2-DD1A-824D-8E8E-909F5987A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265" y="322288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18">
            <a:extLst>
              <a:ext uri="{FF2B5EF4-FFF2-40B4-BE49-F238E27FC236}">
                <a16:creationId xmlns:a16="http://schemas.microsoft.com/office/drawing/2014/main" id="{57B7EC89-35F5-054F-AE15-221562F3C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906" y="3681997"/>
            <a:ext cx="125261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Neo4j follower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13B74-20BB-C949-A964-5BBF88A606EE}"/>
              </a:ext>
            </a:extLst>
          </p:cNvPr>
          <p:cNvSpPr txBox="1"/>
          <p:nvPr/>
        </p:nvSpPr>
        <p:spPr>
          <a:xfrm>
            <a:off x="5315744" y="3442483"/>
            <a:ext cx="1307136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  <a:b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232F3D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89" name="TextBox 16">
            <a:extLst>
              <a:ext uri="{FF2B5EF4-FFF2-40B4-BE49-F238E27FC236}">
                <a16:creationId xmlns:a16="http://schemas.microsoft.com/office/drawing/2014/main" id="{478FC747-242C-7543-9865-A4B93B8F8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6639" y="2649596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AB256155-6B04-144E-BD7F-79C869639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68023" y="1661957"/>
            <a:ext cx="381000" cy="381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D3E4A265-F15E-FF4E-98E3-49ADB0BCAF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43671" y="4206618"/>
            <a:ext cx="457200" cy="457200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99844379-4EF1-7B4D-8936-DE2F918A01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04345" y="4203170"/>
            <a:ext cx="457200" cy="457200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16D23500-F2BA-244D-8893-8352DBE3F7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51615" y="4203170"/>
            <a:ext cx="457200" cy="45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D6F79F-53D8-AE4B-8BCE-2AB56ACF6399}"/>
              </a:ext>
            </a:extLst>
          </p:cNvPr>
          <p:cNvSpPr txBox="1"/>
          <p:nvPr/>
        </p:nvSpPr>
        <p:spPr>
          <a:xfrm>
            <a:off x="4031581" y="4634519"/>
            <a:ext cx="1081381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Neo4j database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232F3D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82" name="Graphic 19">
            <a:extLst>
              <a:ext uri="{FF2B5EF4-FFF2-40B4-BE49-F238E27FC236}">
                <a16:creationId xmlns:a16="http://schemas.microsoft.com/office/drawing/2014/main" id="{7AB0BF0B-DB5D-C647-A2B2-5C2F0CFCE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406" y="3143986"/>
            <a:ext cx="469900" cy="46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98" name="Graphic 22">
            <a:extLst>
              <a:ext uri="{FF2B5EF4-FFF2-40B4-BE49-F238E27FC236}">
                <a16:creationId xmlns:a16="http://schemas.microsoft.com/office/drawing/2014/main" id="{8794B229-127D-5E4D-82F0-B39DE3C41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688770" y="313831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22">
            <a:extLst>
              <a:ext uri="{FF2B5EF4-FFF2-40B4-BE49-F238E27FC236}">
                <a16:creationId xmlns:a16="http://schemas.microsoft.com/office/drawing/2014/main" id="{23FD69F0-59F9-9647-922F-68E9910BE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695995" y="430189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B4983C-4933-634E-B2F0-0384FE0493FD}"/>
              </a:ext>
            </a:extLst>
          </p:cNvPr>
          <p:cNvSpPr txBox="1"/>
          <p:nvPr/>
        </p:nvSpPr>
        <p:spPr>
          <a:xfrm>
            <a:off x="432881" y="2268831"/>
            <a:ext cx="985201" cy="6001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Business</a:t>
            </a:r>
            <a:b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analysts,</a:t>
            </a:r>
            <a:b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data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cientists</a:t>
            </a:r>
          </a:p>
        </p:txBody>
      </p:sp>
      <p:pic>
        <p:nvPicPr>
          <p:cNvPr id="100" name="Graphic 23">
            <a:extLst>
              <a:ext uri="{FF2B5EF4-FFF2-40B4-BE49-F238E27FC236}">
                <a16:creationId xmlns:a16="http://schemas.microsoft.com/office/drawing/2014/main" id="{27BBF687-D0B1-F84C-A61D-AEEE04B3B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 flipH="1">
            <a:off x="703872" y="179893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63F107EB-808A-9C41-996E-23B53E182C68}"/>
              </a:ext>
            </a:extLst>
          </p:cNvPr>
          <p:cNvSpPr txBox="1"/>
          <p:nvPr/>
        </p:nvSpPr>
        <p:spPr>
          <a:xfrm>
            <a:off x="511857" y="3608210"/>
            <a:ext cx="807268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Developers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00472F1-338E-2646-B349-850704CAB204}"/>
              </a:ext>
            </a:extLst>
          </p:cNvPr>
          <p:cNvSpPr txBox="1"/>
          <p:nvPr/>
        </p:nvSpPr>
        <p:spPr>
          <a:xfrm>
            <a:off x="492622" y="4757517"/>
            <a:ext cx="845740" cy="6001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Developers,</a:t>
            </a:r>
            <a:b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database</a:t>
            </a:r>
            <a:b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analysts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EA311-DF7A-A14A-ACE0-4C4B87A6D0C2}"/>
              </a:ext>
            </a:extLst>
          </p:cNvPr>
          <p:cNvSpPr txBox="1"/>
          <p:nvPr/>
        </p:nvSpPr>
        <p:spPr>
          <a:xfrm>
            <a:off x="1455396" y="1131915"/>
            <a:ext cx="653380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Client</a:t>
            </a:r>
            <a:br>
              <a:rPr kumimoji="0" lang="en-US" sz="1200" b="1" i="0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200" b="1" i="0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access: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741F194-BBD1-C44F-AE31-999C13F60258}"/>
              </a:ext>
            </a:extLst>
          </p:cNvPr>
          <p:cNvCxnSpPr>
            <a:cxnSpLocks/>
          </p:cNvCxnSpPr>
          <p:nvPr/>
        </p:nvCxnSpPr>
        <p:spPr bwMode="auto">
          <a:xfrm>
            <a:off x="2775777" y="2111727"/>
            <a:ext cx="0" cy="107321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19F5A1D-EEDC-2045-8E58-E1C1CF66C79D}"/>
              </a:ext>
            </a:extLst>
          </p:cNvPr>
          <p:cNvSpPr txBox="1"/>
          <p:nvPr/>
        </p:nvSpPr>
        <p:spPr>
          <a:xfrm>
            <a:off x="1455396" y="2103515"/>
            <a:ext cx="948332" cy="6001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Bolt: 7687</a:t>
            </a:r>
            <a:br>
              <a:rPr kumimoji="0" lang="en-US" sz="110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10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HTTP: 7474</a:t>
            </a:r>
            <a:br>
              <a:rPr kumimoji="0" lang="en-US" sz="110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10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HTTPS: 7473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C48953E-CD81-144E-813D-99D3D333D79B}"/>
              </a:ext>
            </a:extLst>
          </p:cNvPr>
          <p:cNvCxnSpPr>
            <a:cxnSpLocks/>
            <a:stCxn id="98" idx="3"/>
            <a:endCxn id="82" idx="1"/>
          </p:cNvCxnSpPr>
          <p:nvPr/>
        </p:nvCxnSpPr>
        <p:spPr bwMode="auto">
          <a:xfrm>
            <a:off x="1158670" y="3373260"/>
            <a:ext cx="148073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D8E0377-DEBD-F045-BCE0-5E8CC9D3175A}"/>
              </a:ext>
            </a:extLst>
          </p:cNvPr>
          <p:cNvSpPr txBox="1"/>
          <p:nvPr/>
        </p:nvSpPr>
        <p:spPr>
          <a:xfrm>
            <a:off x="1296727" y="4155052"/>
            <a:ext cx="9239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232F3D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C2171E8-B16B-A942-9D56-6730ECD6348F}"/>
              </a:ext>
            </a:extLst>
          </p:cNvPr>
          <p:cNvSpPr txBox="1"/>
          <p:nvPr/>
        </p:nvSpPr>
        <p:spPr>
          <a:xfrm>
            <a:off x="1455396" y="2957618"/>
            <a:ext cx="768796" cy="43088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Neo4j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sz="1100" b="0" i="0" u="none" strike="noStrike" cap="none" spc="0" normalizeH="0" baseline="0" dirty="0"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pplication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2C19C3B-8CCF-7944-B6CD-6C61BE98977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58459" y="3565832"/>
            <a:ext cx="0" cy="96621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3D295D1-A8F6-474A-BC83-494B0BA0865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73515" y="4529222"/>
            <a:ext cx="1577324" cy="16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DCA82E29-80B6-1541-95D0-BDEF1E576404}"/>
              </a:ext>
            </a:extLst>
          </p:cNvPr>
          <p:cNvSpPr txBox="1"/>
          <p:nvPr/>
        </p:nvSpPr>
        <p:spPr>
          <a:xfrm>
            <a:off x="1455396" y="4116310"/>
            <a:ext cx="680631" cy="430883"/>
          </a:xfrm>
          <a:prstGeom prst="rect">
            <a:avLst/>
          </a:prstGeom>
          <a:noFill/>
          <a:ln w="952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Neo4j b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rowser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80359D6-FE24-294C-AC5A-C904BF1679DC}"/>
              </a:ext>
            </a:extLst>
          </p:cNvPr>
          <p:cNvSpPr txBox="1"/>
          <p:nvPr/>
        </p:nvSpPr>
        <p:spPr>
          <a:xfrm>
            <a:off x="1455396" y="3367976"/>
            <a:ext cx="948332" cy="6001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Bolt: </a:t>
            </a:r>
            <a:r>
              <a:rPr kumimoji="0" lang="en-US" sz="110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7687</a:t>
            </a:r>
            <a:br>
              <a:rPr kumimoji="0" lang="en-US" sz="110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10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HTTP: 7474</a:t>
            </a:r>
            <a:br>
              <a:rPr kumimoji="0" lang="en-US" sz="110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kumimoji="0" lang="en-US" sz="110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HTTPS: 7473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33F31C0-4A9B-A94A-A1DB-C3045670C34A}"/>
              </a:ext>
            </a:extLst>
          </p:cNvPr>
          <p:cNvSpPr txBox="1"/>
          <p:nvPr/>
        </p:nvSpPr>
        <p:spPr>
          <a:xfrm>
            <a:off x="1455396" y="4516811"/>
            <a:ext cx="727118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Bolt: </a:t>
            </a:r>
            <a:r>
              <a:rPr kumimoji="0" lang="en-US" sz="110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7687</a:t>
            </a:r>
          </a:p>
        </p:txBody>
      </p:sp>
      <p:pic>
        <p:nvPicPr>
          <p:cNvPr id="172" name="Graphic 171">
            <a:extLst>
              <a:ext uri="{FF2B5EF4-FFF2-40B4-BE49-F238E27FC236}">
                <a16:creationId xmlns:a16="http://schemas.microsoft.com/office/drawing/2014/main" id="{C7F06409-5E30-6C4F-8A7E-20721D1E6B4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2465170" y="952500"/>
            <a:ext cx="381000" cy="381000"/>
          </a:xfrm>
          <a:prstGeom prst="rect">
            <a:avLst/>
          </a:prstGeom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37938198-F87C-E548-B7AF-743EE0B8E0E3}"/>
              </a:ext>
            </a:extLst>
          </p:cNvPr>
          <p:cNvSpPr txBox="1"/>
          <p:nvPr/>
        </p:nvSpPr>
        <p:spPr>
          <a:xfrm>
            <a:off x="6792255" y="4632710"/>
            <a:ext cx="1081381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Neo4j database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E1CF976-9669-8240-BFC8-358FE96313C9}"/>
              </a:ext>
            </a:extLst>
          </p:cNvPr>
          <p:cNvSpPr txBox="1"/>
          <p:nvPr/>
        </p:nvSpPr>
        <p:spPr>
          <a:xfrm>
            <a:off x="9039525" y="4649322"/>
            <a:ext cx="1081381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Neo4j database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A31A727-D36A-404B-9609-AD3E7229FF71}"/>
              </a:ext>
            </a:extLst>
          </p:cNvPr>
          <p:cNvCxnSpPr>
            <a:cxnSpLocks/>
          </p:cNvCxnSpPr>
          <p:nvPr/>
        </p:nvCxnSpPr>
        <p:spPr bwMode="auto">
          <a:xfrm flipH="1">
            <a:off x="1257051" y="2116075"/>
            <a:ext cx="151264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1350CAB-5F83-6947-9357-43E604B70F1A}"/>
              </a:ext>
            </a:extLst>
          </p:cNvPr>
          <p:cNvSpPr txBox="1"/>
          <p:nvPr/>
        </p:nvSpPr>
        <p:spPr>
          <a:xfrm>
            <a:off x="1455396" y="1706461"/>
            <a:ext cx="501095" cy="43088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Neo4j 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1100" b="0" i="0" u="none" strike="noStrike" cap="none" spc="0" normalizeH="0" baseline="0" dirty="0">
                <a:solidFill>
                  <a:srgbClr val="232F3D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Bloom</a:t>
            </a:r>
          </a:p>
        </p:txBody>
      </p:sp>
    </p:spTree>
    <p:extLst>
      <p:ext uri="{BB962C8B-B14F-4D97-AF65-F5344CB8AC3E}">
        <p14:creationId xmlns:p14="http://schemas.microsoft.com/office/powerpoint/2010/main" val="33800419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_Office Theme">
  <a:themeElements>
    <a:clrScheme name="2_Office Theme">
      <a:dk1>
        <a:srgbClr val="232F3D"/>
      </a:dk1>
      <a:lt1>
        <a:srgbClr val="3D2D1A"/>
      </a:lt1>
      <a:dk2>
        <a:srgbClr val="A7A7A7"/>
      </a:dk2>
      <a:lt2>
        <a:srgbClr val="535353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00FF"/>
      </a:hlink>
      <a:folHlink>
        <a:srgbClr val="FF00FF"/>
      </a:folHlink>
    </a:clrScheme>
    <a:fontScheme name="2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D2D1A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2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00FF"/>
      </a:hlink>
      <a:folHlink>
        <a:srgbClr val="FF00FF"/>
      </a:folHlink>
    </a:clrScheme>
    <a:fontScheme name="2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D2D1A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94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Amazon Ember</vt:lpstr>
      <vt:lpstr>Arial</vt:lpstr>
      <vt:lpstr>Calibri</vt:lpstr>
      <vt:lpstr>2_Office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Marcia Johnston</cp:lastModifiedBy>
  <cp:revision>23</cp:revision>
  <dcterms:modified xsi:type="dcterms:W3CDTF">2022-02-22T17:52:24Z</dcterms:modified>
</cp:coreProperties>
</file>