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6459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0" d="100"/>
          <a:sy n="60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394374"/>
            <a:ext cx="13990320" cy="509354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84348"/>
            <a:ext cx="12344400" cy="353229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78933"/>
            <a:ext cx="354901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78933"/>
            <a:ext cx="1044130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647444"/>
            <a:ext cx="14196060" cy="608583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790858"/>
            <a:ext cx="14196060" cy="32003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78936"/>
            <a:ext cx="141960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586481"/>
            <a:ext cx="6963012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344160"/>
            <a:ext cx="6963012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586481"/>
            <a:ext cx="6997304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344160"/>
            <a:ext cx="699730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06510"/>
            <a:ext cx="8332470" cy="10397067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06510"/>
            <a:ext cx="8332470" cy="10397067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8936"/>
            <a:ext cx="141960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894667"/>
            <a:ext cx="141960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9FD8-0105-4AD8-AA20-CD088C77F3CC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560217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C5D37-9F74-4A46-9A39-8FAE9EB3707D}"/>
              </a:ext>
            </a:extLst>
          </p:cNvPr>
          <p:cNvSpPr/>
          <p:nvPr/>
        </p:nvSpPr>
        <p:spPr>
          <a:xfrm>
            <a:off x="1463114" y="914413"/>
            <a:ext cx="7315200" cy="31089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6CB22A-43FB-4C05-BB56-617AEADE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114" y="914412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C464A-5977-4E34-8863-05FBB0913815}"/>
              </a:ext>
            </a:extLst>
          </p:cNvPr>
          <p:cNvSpPr/>
          <p:nvPr/>
        </p:nvSpPr>
        <p:spPr>
          <a:xfrm>
            <a:off x="1645920" y="1645982"/>
            <a:ext cx="6949440" cy="20116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2A1C9D5-5538-4A39-8AE3-997C601C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992" y="1647570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18AD7D-BC54-47F4-99E0-398616524111}"/>
              </a:ext>
            </a:extLst>
          </p:cNvPr>
          <p:cNvSpPr/>
          <p:nvPr/>
        </p:nvSpPr>
        <p:spPr>
          <a:xfrm>
            <a:off x="2834640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07A0B1D9-21AB-4437-8890-FE28D0AE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4640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F7DCF932-9214-4E68-AE22-444891DB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23774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6011DEF-47B1-4308-857B-EF103DD32321}"/>
              </a:ext>
            </a:extLst>
          </p:cNvPr>
          <p:cNvSpPr/>
          <p:nvPr/>
        </p:nvSpPr>
        <p:spPr>
          <a:xfrm>
            <a:off x="4754880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85BE8BB-648F-48CE-B9FE-8A29215D0A70}"/>
              </a:ext>
            </a:extLst>
          </p:cNvPr>
          <p:cNvSpPr/>
          <p:nvPr/>
        </p:nvSpPr>
        <p:spPr>
          <a:xfrm>
            <a:off x="6675046" y="1280160"/>
            <a:ext cx="1737360" cy="256032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7850A-9BCA-44D6-B497-3F42B679D7D4}"/>
              </a:ext>
            </a:extLst>
          </p:cNvPr>
          <p:cNvSpPr/>
          <p:nvPr/>
        </p:nvSpPr>
        <p:spPr>
          <a:xfrm>
            <a:off x="2926080" y="1737360"/>
            <a:ext cx="155448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8A2971-27EC-4C95-8FC9-CD090F6BA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6080" y="1738990"/>
            <a:ext cx="381000" cy="381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800CC7D-46C3-4D78-B240-9808EF2C31D1}"/>
              </a:ext>
            </a:extLst>
          </p:cNvPr>
          <p:cNvSpPr/>
          <p:nvPr/>
        </p:nvSpPr>
        <p:spPr>
          <a:xfrm>
            <a:off x="4846320" y="1737359"/>
            <a:ext cx="155448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4EED5CD-2604-4C3B-9E7C-4C59827B4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46320" y="1737360"/>
            <a:ext cx="381000" cy="36786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6EEA2A0-D615-4E33-B205-5982D79B0599}"/>
              </a:ext>
            </a:extLst>
          </p:cNvPr>
          <p:cNvSpPr/>
          <p:nvPr/>
        </p:nvSpPr>
        <p:spPr>
          <a:xfrm>
            <a:off x="6766486" y="1737359"/>
            <a:ext cx="1554480" cy="1828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5DF67781-F758-415D-94DC-CF747F8430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6486" y="1737360"/>
            <a:ext cx="381000" cy="3678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8042905-4A65-4810-BBF4-186ADF79685B}"/>
              </a:ext>
            </a:extLst>
          </p:cNvPr>
          <p:cNvGrpSpPr/>
          <p:nvPr/>
        </p:nvGrpSpPr>
        <p:grpSpPr>
          <a:xfrm>
            <a:off x="3291840" y="2560320"/>
            <a:ext cx="4708635" cy="888087"/>
            <a:chOff x="3291840" y="2377440"/>
            <a:chExt cx="4708635" cy="888087"/>
          </a:xfrm>
        </p:grpSpPr>
        <p:pic>
          <p:nvPicPr>
            <p:cNvPr id="11" name="Graphic 60">
              <a:extLst>
                <a:ext uri="{FF2B5EF4-FFF2-40B4-BE49-F238E27FC236}">
                  <a16:creationId xmlns:a16="http://schemas.microsoft.com/office/drawing/2014/main" id="{3FC9B616-D57D-4A09-8660-13721AA1B8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720" y="237744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5A59E1F8-1276-45C8-96EC-D0994B166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840" y="2834640"/>
              <a:ext cx="8681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c 60">
              <a:extLst>
                <a:ext uri="{FF2B5EF4-FFF2-40B4-BE49-F238E27FC236}">
                  <a16:creationId xmlns:a16="http://schemas.microsoft.com/office/drawing/2014/main" id="{FEE0B55D-2DAE-4C6E-AC34-7DA9D6AC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4960" y="2377440"/>
              <a:ext cx="457200" cy="44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A4964EEA-C524-46EC-A196-F8C28F63A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080" y="2834640"/>
              <a:ext cx="8681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Graphic 60">
              <a:extLst>
                <a:ext uri="{FF2B5EF4-FFF2-40B4-BE49-F238E27FC236}">
                  <a16:creationId xmlns:a16="http://schemas.microsoft.com/office/drawing/2014/main" id="{F91866C6-2F22-4D09-B3BF-382302B42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126" y="2377440"/>
              <a:ext cx="457200" cy="44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83146C24-8990-47C1-9BAD-BD75DEA62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2320" y="2834640"/>
              <a:ext cx="8681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Managed instance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0ED4D-AB5E-4D62-ADE1-1AFA9738D66C}"/>
              </a:ext>
            </a:extLst>
          </p:cNvPr>
          <p:cNvSpPr/>
          <p:nvPr/>
        </p:nvSpPr>
        <p:spPr>
          <a:xfrm>
            <a:off x="3200400" y="2194560"/>
            <a:ext cx="4846320" cy="1280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Elastigroup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6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29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Nguyen, Jaclyn</cp:lastModifiedBy>
  <cp:revision>16</cp:revision>
  <dcterms:created xsi:type="dcterms:W3CDTF">2022-12-08T16:39:51Z</dcterms:created>
  <dcterms:modified xsi:type="dcterms:W3CDTF">2022-12-19T19:42:35Z</dcterms:modified>
</cp:coreProperties>
</file>