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8" r:id="rId2"/>
    <p:sldId id="257" r:id="rId3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88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083CC0-99B8-165E-E743-256EB34D25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3DF33-C3B2-677C-6FB5-E7390D8162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671C9-BB83-DE41-B8B7-94AB1B25B57E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46849-8A10-EB3E-35F9-B208D71C3C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A4DDB-742B-D35A-13A6-5AA80FC3B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7F13E-DA69-6E4D-A693-EAE7477E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34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1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BBB2-E533-43A8-AA78-2DC6FC5FE5A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0A3FE1B-33B8-5FE8-4A4D-35FD50A74D77}"/>
              </a:ext>
            </a:extLst>
          </p:cNvPr>
          <p:cNvSpPr/>
          <p:nvPr/>
        </p:nvSpPr>
        <p:spPr>
          <a:xfrm>
            <a:off x="2843618" y="1731891"/>
            <a:ext cx="15104139" cy="100915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A794E28E-860B-9C89-F9C6-B2C5A619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3618" y="1731891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C436415-3B71-6203-4926-F8CBB762AB41}"/>
              </a:ext>
            </a:extLst>
          </p:cNvPr>
          <p:cNvSpPr/>
          <p:nvPr/>
        </p:nvSpPr>
        <p:spPr>
          <a:xfrm>
            <a:off x="3997842" y="2750353"/>
            <a:ext cx="13030245" cy="773334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D2547F4-7309-FDD1-B777-AFE73E287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8454" y="2743778"/>
            <a:ext cx="381000" cy="381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7D6A46-44FA-8D6C-8AEB-CA719BBC69F2}"/>
              </a:ext>
            </a:extLst>
          </p:cNvPr>
          <p:cNvSpPr/>
          <p:nvPr/>
        </p:nvSpPr>
        <p:spPr>
          <a:xfrm>
            <a:off x="8993791" y="5674207"/>
            <a:ext cx="2803791" cy="29204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3E098B-B182-1116-A316-9A7101D8FB49}"/>
              </a:ext>
            </a:extLst>
          </p:cNvPr>
          <p:cNvSpPr/>
          <p:nvPr/>
        </p:nvSpPr>
        <p:spPr>
          <a:xfrm>
            <a:off x="4869316" y="5740235"/>
            <a:ext cx="2803791" cy="29204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136239-9E30-F72C-0A3F-31684A5D51A6}"/>
              </a:ext>
            </a:extLst>
          </p:cNvPr>
          <p:cNvSpPr/>
          <p:nvPr/>
        </p:nvSpPr>
        <p:spPr>
          <a:xfrm>
            <a:off x="13337865" y="5674208"/>
            <a:ext cx="2803791" cy="29204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64D961C4-9431-0AB6-1936-37A1ADD2B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37865" y="5674207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5A16C9B-2C30-46D1-6572-C2D9C0AB8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3791" y="5680635"/>
            <a:ext cx="381000" cy="3810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7E200D9D-25C9-C6E8-0DED-0954D2424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7512" y="5674207"/>
            <a:ext cx="381000" cy="381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8F81D2C-9308-E6FE-B225-01E1A885B3DB}"/>
              </a:ext>
            </a:extLst>
          </p:cNvPr>
          <p:cNvSpPr/>
          <p:nvPr/>
        </p:nvSpPr>
        <p:spPr>
          <a:xfrm>
            <a:off x="4699591" y="4867758"/>
            <a:ext cx="3250768" cy="427624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D21D4F-72D7-9F30-5C5A-43DDBDAD4CFB}"/>
              </a:ext>
            </a:extLst>
          </p:cNvPr>
          <p:cNvSpPr/>
          <p:nvPr/>
        </p:nvSpPr>
        <p:spPr>
          <a:xfrm>
            <a:off x="8762626" y="4869349"/>
            <a:ext cx="3250768" cy="427624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857E63-AD42-CCBF-9E5B-DA43D0878B0C}"/>
              </a:ext>
            </a:extLst>
          </p:cNvPr>
          <p:cNvSpPr/>
          <p:nvPr/>
        </p:nvSpPr>
        <p:spPr>
          <a:xfrm>
            <a:off x="13103527" y="4867758"/>
            <a:ext cx="3250768" cy="427624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57" name="Graphic 60">
            <a:extLst>
              <a:ext uri="{FF2B5EF4-FFF2-40B4-BE49-F238E27FC236}">
                <a16:creationId xmlns:a16="http://schemas.microsoft.com/office/drawing/2014/main" id="{8A866A09-21F6-05A3-6F7B-FE7127A96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404" y="67432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60">
            <a:extLst>
              <a:ext uri="{FF2B5EF4-FFF2-40B4-BE49-F238E27FC236}">
                <a16:creationId xmlns:a16="http://schemas.microsoft.com/office/drawing/2014/main" id="{E473ABC9-CCBB-B5EF-226A-D623550B6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71" y="67432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6">
            <a:extLst>
              <a:ext uri="{FF2B5EF4-FFF2-40B4-BE49-F238E27FC236}">
                <a16:creationId xmlns:a16="http://schemas.microsoft.com/office/drawing/2014/main" id="{7DFB7786-5A35-2C91-F367-7CD01172F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214" y="720675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60" name="TextBox 16">
            <a:extLst>
              <a:ext uri="{FF2B5EF4-FFF2-40B4-BE49-F238E27FC236}">
                <a16:creationId xmlns:a16="http://schemas.microsoft.com/office/drawing/2014/main" id="{F3F493D1-63A7-962E-7044-07EFA3442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5437" y="7313277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640D71F4-AEF7-B9CE-615C-B56442F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640" y="6777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0">
            <a:extLst>
              <a:ext uri="{FF2B5EF4-FFF2-40B4-BE49-F238E27FC236}">
                <a16:creationId xmlns:a16="http://schemas.microsoft.com/office/drawing/2014/main" id="{EB42CF53-A8F9-32FD-FDC0-52E034B0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907" y="6778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60">
            <a:extLst>
              <a:ext uri="{FF2B5EF4-FFF2-40B4-BE49-F238E27FC236}">
                <a16:creationId xmlns:a16="http://schemas.microsoft.com/office/drawing/2014/main" id="{7A70B2AF-F763-9956-368A-82A1E3BA1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865" y="6777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60">
            <a:extLst>
              <a:ext uri="{FF2B5EF4-FFF2-40B4-BE49-F238E27FC236}">
                <a16:creationId xmlns:a16="http://schemas.microsoft.com/office/drawing/2014/main" id="{563A90D5-ACFE-9F38-7B51-0E01B659A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4621" y="68252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60">
            <a:extLst>
              <a:ext uri="{FF2B5EF4-FFF2-40B4-BE49-F238E27FC236}">
                <a16:creationId xmlns:a16="http://schemas.microsoft.com/office/drawing/2014/main" id="{E2763441-6680-CB90-2976-BD0C164AB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881" y="6777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E21B13EC-DB61-3B3B-A04B-64DCF5ACD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9723" y="726365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68" name="TextBox 16">
            <a:extLst>
              <a:ext uri="{FF2B5EF4-FFF2-40B4-BE49-F238E27FC236}">
                <a16:creationId xmlns:a16="http://schemas.microsoft.com/office/drawing/2014/main" id="{964458C2-B701-C3E6-51AA-D3DE6C939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3652" y="726365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69" name="TextBox 16">
            <a:extLst>
              <a:ext uri="{FF2B5EF4-FFF2-40B4-BE49-F238E27FC236}">
                <a16:creationId xmlns:a16="http://schemas.microsoft.com/office/drawing/2014/main" id="{9072A64C-E361-0573-BD2D-13EBD32A8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9681" y="728492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70" name="TextBox 16">
            <a:extLst>
              <a:ext uri="{FF2B5EF4-FFF2-40B4-BE49-F238E27FC236}">
                <a16:creationId xmlns:a16="http://schemas.microsoft.com/office/drawing/2014/main" id="{50B0F0E6-08BE-0278-0F97-898FB0C5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755" y="723447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71" name="TextBox 16">
            <a:extLst>
              <a:ext uri="{FF2B5EF4-FFF2-40B4-BE49-F238E27FC236}">
                <a16:creationId xmlns:a16="http://schemas.microsoft.com/office/drawing/2014/main" id="{80472F09-1B85-754D-0C69-D8BDFA22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1697" y="7337555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72" name="Graphic 8">
            <a:extLst>
              <a:ext uri="{FF2B5EF4-FFF2-40B4-BE49-F238E27FC236}">
                <a16:creationId xmlns:a16="http://schemas.microsoft.com/office/drawing/2014/main" id="{1B6794AE-43DA-E350-7E93-0AF0D48A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155490" y="3279825"/>
            <a:ext cx="410609" cy="41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9">
            <a:extLst>
              <a:ext uri="{FF2B5EF4-FFF2-40B4-BE49-F238E27FC236}">
                <a16:creationId xmlns:a16="http://schemas.microsoft.com/office/drawing/2014/main" id="{3BCA8C64-ED59-4F99-325A-841375788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507" y="3951022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51F5E0-B1FF-5DC8-2E03-4F0A782205BA}"/>
              </a:ext>
            </a:extLst>
          </p:cNvPr>
          <p:cNvSpPr/>
          <p:nvPr/>
        </p:nvSpPr>
        <p:spPr>
          <a:xfrm>
            <a:off x="4379454" y="6336195"/>
            <a:ext cx="12180741" cy="14893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group</a:t>
            </a:r>
          </a:p>
        </p:txBody>
      </p:sp>
    </p:spTree>
    <p:extLst>
      <p:ext uri="{BB962C8B-B14F-4D97-AF65-F5344CB8AC3E}">
        <p14:creationId xmlns:p14="http://schemas.microsoft.com/office/powerpoint/2010/main" val="38325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B7F71F9-7292-4FAC-A695-EC318C7EC7E2}"/>
              </a:ext>
            </a:extLst>
          </p:cNvPr>
          <p:cNvSpPr/>
          <p:nvPr/>
        </p:nvSpPr>
        <p:spPr>
          <a:xfrm>
            <a:off x="7060261" y="6690070"/>
            <a:ext cx="8484535" cy="914400"/>
          </a:xfrm>
          <a:prstGeom prst="rect">
            <a:avLst/>
          </a:prstGeom>
          <a:noFill/>
          <a:ln w="508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     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4EF4A-F530-439B-8E10-A6186EC36069}"/>
              </a:ext>
            </a:extLst>
          </p:cNvPr>
          <p:cNvSpPr/>
          <p:nvPr/>
        </p:nvSpPr>
        <p:spPr>
          <a:xfrm>
            <a:off x="5843447" y="5651863"/>
            <a:ext cx="10424160" cy="42976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804D4-5B67-4F1D-ACB3-17E80D07136F}"/>
              </a:ext>
            </a:extLst>
          </p:cNvPr>
          <p:cNvSpPr/>
          <p:nvPr/>
        </p:nvSpPr>
        <p:spPr>
          <a:xfrm>
            <a:off x="5212080" y="2155371"/>
            <a:ext cx="11338560" cy="8268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86A490D-4B8F-4601-BD11-290D10FF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04460" y="215537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0BE814C-5D37-4C59-ABEE-E4B7E26BD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3448" y="5651863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5F3E8-3DE1-43D0-A1E7-26E69F31ED03}"/>
              </a:ext>
            </a:extLst>
          </p:cNvPr>
          <p:cNvSpPr/>
          <p:nvPr/>
        </p:nvSpPr>
        <p:spPr>
          <a:xfrm>
            <a:off x="6690944" y="4786419"/>
            <a:ext cx="2336242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293FB-7293-45EB-9400-6C9BE6797D97}"/>
              </a:ext>
            </a:extLst>
          </p:cNvPr>
          <p:cNvSpPr/>
          <p:nvPr/>
        </p:nvSpPr>
        <p:spPr>
          <a:xfrm>
            <a:off x="6806916" y="5857045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6F009B28-33B1-4525-9FEA-BF7F7AEF0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1520" y="5857045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A3F41-B77A-48D2-84E2-441C4141784D}"/>
              </a:ext>
            </a:extLst>
          </p:cNvPr>
          <p:cNvSpPr txBox="1"/>
          <p:nvPr/>
        </p:nvSpPr>
        <p:spPr>
          <a:xfrm>
            <a:off x="7081438" y="7614889"/>
            <a:ext cx="159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 8vCPU Instance (16 vCPU)</a:t>
            </a:r>
          </a:p>
        </p:txBody>
      </p:sp>
      <p:pic>
        <p:nvPicPr>
          <p:cNvPr id="55" name="Graphic 60">
            <a:extLst>
              <a:ext uri="{FF2B5EF4-FFF2-40B4-BE49-F238E27FC236}">
                <a16:creationId xmlns:a16="http://schemas.microsoft.com/office/drawing/2014/main" id="{CA881357-9887-4A98-9EA0-DF6FF98BD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583" y="68759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0D4F6A7-F0AE-4F28-B6F7-6D3D4C416999}"/>
              </a:ext>
            </a:extLst>
          </p:cNvPr>
          <p:cNvSpPr/>
          <p:nvPr/>
        </p:nvSpPr>
        <p:spPr>
          <a:xfrm>
            <a:off x="10382849" y="4763582"/>
            <a:ext cx="2440519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5CBFF4-466C-496D-9FAF-CC38C79AD777}"/>
              </a:ext>
            </a:extLst>
          </p:cNvPr>
          <p:cNvSpPr/>
          <p:nvPr/>
        </p:nvSpPr>
        <p:spPr>
          <a:xfrm>
            <a:off x="10542363" y="5856514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C70B8DCD-94D4-4667-9B38-E48AC83AC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363" y="5856514"/>
            <a:ext cx="274320" cy="27432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E8AA619-4232-4C20-83D3-66952F7D0A37}"/>
              </a:ext>
            </a:extLst>
          </p:cNvPr>
          <p:cNvSpPr/>
          <p:nvPr/>
        </p:nvSpPr>
        <p:spPr>
          <a:xfrm>
            <a:off x="13411198" y="4741811"/>
            <a:ext cx="2468880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BF5C0A-6E4F-41EF-A3E6-647A3D997054}"/>
              </a:ext>
            </a:extLst>
          </p:cNvPr>
          <p:cNvSpPr/>
          <p:nvPr/>
        </p:nvSpPr>
        <p:spPr>
          <a:xfrm>
            <a:off x="13615848" y="5878285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10">
            <a:extLst>
              <a:ext uri="{FF2B5EF4-FFF2-40B4-BE49-F238E27FC236}">
                <a16:creationId xmlns:a16="http://schemas.microsoft.com/office/drawing/2014/main" id="{CB59F79C-11B6-4962-A6A4-FBC4BD8A4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15848" y="5878285"/>
            <a:ext cx="274320" cy="274320"/>
          </a:xfrm>
          <a:prstGeom prst="rect">
            <a:avLst/>
          </a:prstGeom>
        </p:spPr>
      </p:pic>
      <p:pic>
        <p:nvPicPr>
          <p:cNvPr id="2" name="Graphic 8">
            <a:extLst>
              <a:ext uri="{FF2B5EF4-FFF2-40B4-BE49-F238E27FC236}">
                <a16:creationId xmlns:a16="http://schemas.microsoft.com/office/drawing/2014/main" id="{A0A4DBD9-E798-C0B6-7687-23A2E9F1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152" y="2402682"/>
            <a:ext cx="901639" cy="90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4B93F4E7-AA30-E27B-BF9E-70F3978EA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7291" y="2174903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pic>
        <p:nvPicPr>
          <p:cNvPr id="14" name="Graphic 60">
            <a:extLst>
              <a:ext uri="{FF2B5EF4-FFF2-40B4-BE49-F238E27FC236}">
                <a16:creationId xmlns:a16="http://schemas.microsoft.com/office/drawing/2014/main" id="{ADD77762-ED75-B983-057D-A7D70E3D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870" y="68754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0">
            <a:extLst>
              <a:ext uri="{FF2B5EF4-FFF2-40B4-BE49-F238E27FC236}">
                <a16:creationId xmlns:a16="http://schemas.microsoft.com/office/drawing/2014/main" id="{B2529A64-2353-184D-771F-FA558271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380" y="68490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60">
            <a:extLst>
              <a:ext uri="{FF2B5EF4-FFF2-40B4-BE49-F238E27FC236}">
                <a16:creationId xmlns:a16="http://schemas.microsoft.com/office/drawing/2014/main" id="{370DF646-54E9-D763-D03B-2D2309ED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23" y="68490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500E68B2-2266-BD90-37EF-F45628C1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465" y="69351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60">
            <a:extLst>
              <a:ext uri="{FF2B5EF4-FFF2-40B4-BE49-F238E27FC236}">
                <a16:creationId xmlns:a16="http://schemas.microsoft.com/office/drawing/2014/main" id="{33E8B11A-2155-E991-BC64-44CDF393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37" y="69351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60">
            <a:extLst>
              <a:ext uri="{FF2B5EF4-FFF2-40B4-BE49-F238E27FC236}">
                <a16:creationId xmlns:a16="http://schemas.microsoft.com/office/drawing/2014/main" id="{96F7EA7A-EFDF-D1C5-62B7-FE47EE11F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476" y="69351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75F4EAE-8410-F931-E9E9-E96FAF84A070}"/>
              </a:ext>
            </a:extLst>
          </p:cNvPr>
          <p:cNvSpPr txBox="1"/>
          <p:nvPr/>
        </p:nvSpPr>
        <p:spPr>
          <a:xfrm>
            <a:off x="10658640" y="7675651"/>
            <a:ext cx="159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 2vCPU Instance (6 vCPU)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48A9FC-4D8C-F493-8B31-5C20F09339CB}"/>
              </a:ext>
            </a:extLst>
          </p:cNvPr>
          <p:cNvSpPr txBox="1"/>
          <p:nvPr/>
        </p:nvSpPr>
        <p:spPr>
          <a:xfrm>
            <a:off x="13753896" y="7682625"/>
            <a:ext cx="159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 4vCPU Instance (12 vCPU)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4C0F4A-3E6A-4671-FBB7-323D4610FA6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924800" y="2853502"/>
            <a:ext cx="2980352" cy="3836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81B38-0ECB-5826-874B-FBC5F2723AA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355972" y="3304321"/>
            <a:ext cx="63290" cy="3397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6E7340-B9F7-E39A-ADE7-2CA7E0591F9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806791" y="2853502"/>
            <a:ext cx="2875857" cy="3847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CB3EF6E5-C26C-6646-59F1-1CFF7C753B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7239" y="6822432"/>
            <a:ext cx="2189310" cy="59811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147EB9D-585A-3180-9159-C301F055B7F6}"/>
              </a:ext>
            </a:extLst>
          </p:cNvPr>
          <p:cNvSpPr txBox="1"/>
          <p:nvPr/>
        </p:nvSpPr>
        <p:spPr>
          <a:xfrm rot="18479422">
            <a:off x="9183764" y="3638195"/>
            <a:ext cx="159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47% Traffic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8E46F5-EA04-6B87-021B-073D05AB93A4}"/>
              </a:ext>
            </a:extLst>
          </p:cNvPr>
          <p:cNvSpPr txBox="1"/>
          <p:nvPr/>
        </p:nvSpPr>
        <p:spPr>
          <a:xfrm rot="16200000">
            <a:off x="10400754" y="3785541"/>
            <a:ext cx="159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18% Traffic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977417-87EE-52DD-1EA1-55FAC69E8784}"/>
              </a:ext>
            </a:extLst>
          </p:cNvPr>
          <p:cNvSpPr txBox="1"/>
          <p:nvPr/>
        </p:nvSpPr>
        <p:spPr>
          <a:xfrm rot="3221839">
            <a:off x="11815095" y="3524499"/>
            <a:ext cx="159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 Traffic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C276A-B9B7-35DE-9F30-CDD5220D36F7}"/>
              </a:ext>
            </a:extLst>
          </p:cNvPr>
          <p:cNvSpPr txBox="1"/>
          <p:nvPr/>
        </p:nvSpPr>
        <p:spPr>
          <a:xfrm>
            <a:off x="6677247" y="110578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73424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1448</TotalTime>
  <Words>83</Words>
  <Application>Microsoft Macintosh PowerPoint</Application>
  <PresentationFormat>Custom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Troy Ameigh</cp:lastModifiedBy>
  <cp:revision>9</cp:revision>
  <dcterms:created xsi:type="dcterms:W3CDTF">2022-08-18T21:11:41Z</dcterms:created>
  <dcterms:modified xsi:type="dcterms:W3CDTF">2022-11-03T16:43:20Z</dcterms:modified>
</cp:coreProperties>
</file>