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64592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0" d="100"/>
          <a:sy n="40" d="100"/>
        </p:scale>
        <p:origin x="1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394374"/>
            <a:ext cx="13990320" cy="5093547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7684348"/>
            <a:ext cx="12344400" cy="3532292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778933"/>
            <a:ext cx="354901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778933"/>
            <a:ext cx="10441305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3647444"/>
            <a:ext cx="14196060" cy="608583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9790858"/>
            <a:ext cx="14196060" cy="320039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3894667"/>
            <a:ext cx="699516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78936"/>
            <a:ext cx="1419606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3586481"/>
            <a:ext cx="6963012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5344160"/>
            <a:ext cx="6963012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3586481"/>
            <a:ext cx="6997304" cy="175767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5344160"/>
            <a:ext cx="699730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106510"/>
            <a:ext cx="8332470" cy="10397067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975360"/>
            <a:ext cx="5308520" cy="341376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106510"/>
            <a:ext cx="8332470" cy="10397067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389120"/>
            <a:ext cx="5308520" cy="8131388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778936"/>
            <a:ext cx="141960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3894667"/>
            <a:ext cx="141960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9FD8-0105-4AD8-AA20-CD088C77F3CC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3560217"/>
            <a:ext cx="55549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3560217"/>
            <a:ext cx="37033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F540-0258-47CD-84BA-01F610707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C5D37-9F74-4A46-9A39-8FAE9EB3707D}"/>
              </a:ext>
            </a:extLst>
          </p:cNvPr>
          <p:cNvSpPr/>
          <p:nvPr/>
        </p:nvSpPr>
        <p:spPr>
          <a:xfrm>
            <a:off x="1463114" y="914413"/>
            <a:ext cx="9509760" cy="320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6CB22A-43FB-4C05-BB56-617AEADE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63114" y="914412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BC464A-5977-4E34-8863-05FBB0913815}"/>
              </a:ext>
            </a:extLst>
          </p:cNvPr>
          <p:cNvSpPr/>
          <p:nvPr/>
        </p:nvSpPr>
        <p:spPr>
          <a:xfrm>
            <a:off x="1645920" y="1645982"/>
            <a:ext cx="9144000" cy="210312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2A1C9D5-5538-4A39-8AE3-997C601C3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5992" y="164757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47850A-9BCA-44D6-B497-3F42B679D7D4}"/>
              </a:ext>
            </a:extLst>
          </p:cNvPr>
          <p:cNvSpPr/>
          <p:nvPr/>
        </p:nvSpPr>
        <p:spPr>
          <a:xfrm>
            <a:off x="2943900" y="2022207"/>
            <a:ext cx="192024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8AD7D-BC54-47F4-99E0-398616524111}"/>
              </a:ext>
            </a:extLst>
          </p:cNvPr>
          <p:cNvSpPr/>
          <p:nvPr/>
        </p:nvSpPr>
        <p:spPr>
          <a:xfrm>
            <a:off x="2806740" y="1290638"/>
            <a:ext cx="2194560" cy="2651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8A2971-27EC-4C95-8FC9-CD090F6BA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4368" y="2023795"/>
            <a:ext cx="381000" cy="381000"/>
          </a:xfrm>
          <a:prstGeom prst="rect">
            <a:avLst/>
          </a:prstGeom>
        </p:spPr>
      </p:pic>
      <p:pic>
        <p:nvPicPr>
          <p:cNvPr id="11" name="Graphic 60">
            <a:extLst>
              <a:ext uri="{FF2B5EF4-FFF2-40B4-BE49-F238E27FC236}">
                <a16:creationId xmlns:a16="http://schemas.microsoft.com/office/drawing/2014/main" id="{3FC9B616-D57D-4A09-8660-13721AA1B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42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5A59E1F8-1276-45C8-96EC-D0994B166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65" y="2995147"/>
            <a:ext cx="868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</a:t>
            </a:r>
          </a:p>
        </p:txBody>
      </p:sp>
      <p:pic>
        <p:nvPicPr>
          <p:cNvPr id="13" name="Graphic 60">
            <a:extLst>
              <a:ext uri="{FF2B5EF4-FFF2-40B4-BE49-F238E27FC236}">
                <a16:creationId xmlns:a16="http://schemas.microsoft.com/office/drawing/2014/main" id="{50133C66-DD1C-4CE3-809B-518A2245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97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6">
            <a:extLst>
              <a:ext uri="{FF2B5EF4-FFF2-40B4-BE49-F238E27FC236}">
                <a16:creationId xmlns:a16="http://schemas.microsoft.com/office/drawing/2014/main" id="{B3D17187-1798-4380-83EC-E300ACE0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20" y="2995147"/>
            <a:ext cx="868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FB16B2-B8A1-4E09-A81B-F10E47045265}"/>
              </a:ext>
            </a:extLst>
          </p:cNvPr>
          <p:cNvSpPr/>
          <p:nvPr/>
        </p:nvSpPr>
        <p:spPr>
          <a:xfrm>
            <a:off x="5349249" y="2011795"/>
            <a:ext cx="192024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3E69FA-C2B3-4790-A500-4F5CF64ED8D7}"/>
              </a:ext>
            </a:extLst>
          </p:cNvPr>
          <p:cNvSpPr/>
          <p:nvPr/>
        </p:nvSpPr>
        <p:spPr>
          <a:xfrm>
            <a:off x="5212089" y="1280226"/>
            <a:ext cx="2194560" cy="2651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D8BD744-0F2F-42E5-AEAF-8959BCA93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717" y="2013383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F5954712-BE73-4C0D-B2B6-BD59DC3B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691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3CBA3089-20BE-4C7F-9292-EEA864D60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214" y="2995147"/>
            <a:ext cx="868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</a:t>
            </a: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62C6AB06-712E-44F3-B6FA-CA252EAC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6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274A79A9-89ED-4C8D-B5B1-CDAD0394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369" y="2995147"/>
            <a:ext cx="868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989C2-0191-4965-9A1F-F0B48B30CB44}"/>
              </a:ext>
            </a:extLst>
          </p:cNvPr>
          <p:cNvSpPr/>
          <p:nvPr/>
        </p:nvSpPr>
        <p:spPr>
          <a:xfrm>
            <a:off x="7818102" y="2011795"/>
            <a:ext cx="2651760" cy="15544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277491-49D4-4D46-8AAD-AE0BA4A9D4BB}"/>
              </a:ext>
            </a:extLst>
          </p:cNvPr>
          <p:cNvSpPr/>
          <p:nvPr/>
        </p:nvSpPr>
        <p:spPr>
          <a:xfrm>
            <a:off x="7680942" y="1280226"/>
            <a:ext cx="2926080" cy="26517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F275CE9-816A-4152-A71A-173048F57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570" y="2013383"/>
            <a:ext cx="381000" cy="381000"/>
          </a:xfrm>
          <a:prstGeom prst="rect">
            <a:avLst/>
          </a:prstGeom>
        </p:spPr>
      </p:pic>
      <p:pic>
        <p:nvPicPr>
          <p:cNvPr id="33" name="Graphic 60">
            <a:extLst>
              <a:ext uri="{FF2B5EF4-FFF2-40B4-BE49-F238E27FC236}">
                <a16:creationId xmlns:a16="http://schemas.microsoft.com/office/drawing/2014/main" id="{27CB50B7-4813-44DF-B82C-F5839C37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544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052A097B-CAB1-4499-8283-16C81922B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0067" y="2995147"/>
            <a:ext cx="868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</a:t>
            </a:r>
          </a:p>
        </p:txBody>
      </p:sp>
      <p:pic>
        <p:nvPicPr>
          <p:cNvPr id="35" name="Graphic 60">
            <a:extLst>
              <a:ext uri="{FF2B5EF4-FFF2-40B4-BE49-F238E27FC236}">
                <a16:creationId xmlns:a16="http://schemas.microsoft.com/office/drawing/2014/main" id="{77A3F717-618A-4AEC-B5A1-1A954AA1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699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11115DD2-8598-4404-9ADC-6E437E58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222" y="2995147"/>
            <a:ext cx="868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07A0B1D9-21AB-4437-8890-FE28D0AE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95147"/>
            <a:ext cx="1252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F7DCF932-9214-4E68-AE22-444891DB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868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7EEBFFB6-6EB6-4782-B320-1DB1AF249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62" y="254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6">
            <a:extLst>
              <a:ext uri="{FF2B5EF4-FFF2-40B4-BE49-F238E27FC236}">
                <a16:creationId xmlns:a16="http://schemas.microsoft.com/office/drawing/2014/main" id="{F10A9681-CCD9-4D4E-86BC-5A635C0D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185" y="2995147"/>
            <a:ext cx="8681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Elastigroup</a:t>
            </a:r>
          </a:p>
        </p:txBody>
      </p:sp>
    </p:spTree>
    <p:extLst>
      <p:ext uri="{BB962C8B-B14F-4D97-AF65-F5344CB8AC3E}">
        <p14:creationId xmlns:p14="http://schemas.microsoft.com/office/powerpoint/2010/main" val="310288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Nguyen, Jaclyn</cp:lastModifiedBy>
  <cp:revision>11</cp:revision>
  <dcterms:created xsi:type="dcterms:W3CDTF">2022-12-08T16:39:51Z</dcterms:created>
  <dcterms:modified xsi:type="dcterms:W3CDTF">2022-12-09T17:45:24Z</dcterms:modified>
</cp:coreProperties>
</file>