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64592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0" d="100"/>
          <a:sy n="40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394374"/>
            <a:ext cx="13990320" cy="5093547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684348"/>
            <a:ext cx="12344400" cy="3532292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778933"/>
            <a:ext cx="354901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778933"/>
            <a:ext cx="10441305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647444"/>
            <a:ext cx="14196060" cy="608583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9790858"/>
            <a:ext cx="14196060" cy="320039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78936"/>
            <a:ext cx="1419606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586481"/>
            <a:ext cx="6963012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344160"/>
            <a:ext cx="6963012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586481"/>
            <a:ext cx="6997304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344160"/>
            <a:ext cx="699730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106510"/>
            <a:ext cx="8332470" cy="10397067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106510"/>
            <a:ext cx="8332470" cy="10397067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8936"/>
            <a:ext cx="1419606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894667"/>
            <a:ext cx="1419606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9FD8-0105-4AD8-AA20-CD088C77F3C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3560217"/>
            <a:ext cx="55549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C5D37-9F74-4A46-9A39-8FAE9EB3707D}"/>
              </a:ext>
            </a:extLst>
          </p:cNvPr>
          <p:cNvSpPr/>
          <p:nvPr/>
        </p:nvSpPr>
        <p:spPr>
          <a:xfrm>
            <a:off x="1463114" y="914413"/>
            <a:ext cx="7315200" cy="31089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6CB22A-43FB-4C05-BB56-617AEADE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63114" y="914412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C464A-5977-4E34-8863-05FBB0913815}"/>
              </a:ext>
            </a:extLst>
          </p:cNvPr>
          <p:cNvSpPr/>
          <p:nvPr/>
        </p:nvSpPr>
        <p:spPr>
          <a:xfrm>
            <a:off x="1645920" y="1645982"/>
            <a:ext cx="6949440" cy="2011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2A1C9D5-5538-4A39-8AE3-997C601C3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5992" y="1647570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47850A-9BCA-44D6-B497-3F42B679D7D4}"/>
              </a:ext>
            </a:extLst>
          </p:cNvPr>
          <p:cNvSpPr/>
          <p:nvPr/>
        </p:nvSpPr>
        <p:spPr>
          <a:xfrm>
            <a:off x="2926080" y="1920240"/>
            <a:ext cx="15544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8AD7D-BC54-47F4-99E0-398616524111}"/>
              </a:ext>
            </a:extLst>
          </p:cNvPr>
          <p:cNvSpPr/>
          <p:nvPr/>
        </p:nvSpPr>
        <p:spPr>
          <a:xfrm>
            <a:off x="2834640" y="1280160"/>
            <a:ext cx="1737360" cy="2560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38A2971-27EC-4C95-8FC9-CD090F6BA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6080" y="1921870"/>
            <a:ext cx="381000" cy="381000"/>
          </a:xfrm>
          <a:prstGeom prst="rect">
            <a:avLst/>
          </a:prstGeom>
        </p:spPr>
      </p:pic>
      <p:pic>
        <p:nvPicPr>
          <p:cNvPr id="11" name="Graphic 60">
            <a:extLst>
              <a:ext uri="{FF2B5EF4-FFF2-40B4-BE49-F238E27FC236}">
                <a16:creationId xmlns:a16="http://schemas.microsoft.com/office/drawing/2014/main" id="{3FC9B616-D57D-4A09-8660-13721AA1B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5A59E1F8-1276-45C8-96EC-D0994B16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840" y="2834640"/>
            <a:ext cx="8681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 instances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07A0B1D9-21AB-4437-8890-FE28D0AE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34640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F7DCF932-9214-4E68-AE22-444891DB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800CC7D-46C3-4D78-B240-9808EF2C31D1}"/>
              </a:ext>
            </a:extLst>
          </p:cNvPr>
          <p:cNvSpPr/>
          <p:nvPr/>
        </p:nvSpPr>
        <p:spPr>
          <a:xfrm>
            <a:off x="4846320" y="1920240"/>
            <a:ext cx="1554480" cy="150087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011DEF-47B1-4308-857B-EF103DD32321}"/>
              </a:ext>
            </a:extLst>
          </p:cNvPr>
          <p:cNvSpPr/>
          <p:nvPr/>
        </p:nvSpPr>
        <p:spPr>
          <a:xfrm>
            <a:off x="4754880" y="1280160"/>
            <a:ext cx="1737360" cy="2560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4EED5CD-2604-4C3B-9E7C-4C59827B4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6320" y="1920240"/>
            <a:ext cx="381000" cy="367862"/>
          </a:xfrm>
          <a:prstGeom prst="rect">
            <a:avLst/>
          </a:prstGeom>
        </p:spPr>
      </p:pic>
      <p:pic>
        <p:nvPicPr>
          <p:cNvPr id="53" name="Graphic 60">
            <a:extLst>
              <a:ext uri="{FF2B5EF4-FFF2-40B4-BE49-F238E27FC236}">
                <a16:creationId xmlns:a16="http://schemas.microsoft.com/office/drawing/2014/main" id="{FEE0B55D-2DAE-4C6E-AC34-7DA9D6AC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2377440"/>
            <a:ext cx="457200" cy="44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6">
            <a:extLst>
              <a:ext uri="{FF2B5EF4-FFF2-40B4-BE49-F238E27FC236}">
                <a16:creationId xmlns:a16="http://schemas.microsoft.com/office/drawing/2014/main" id="{A4964EEA-C524-46EC-A196-F8C28F63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0" y="2834640"/>
            <a:ext cx="868155" cy="41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 instances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EEA2A0-D615-4E33-B205-5982D79B0599}"/>
              </a:ext>
            </a:extLst>
          </p:cNvPr>
          <p:cNvSpPr/>
          <p:nvPr/>
        </p:nvSpPr>
        <p:spPr>
          <a:xfrm>
            <a:off x="6766486" y="1920240"/>
            <a:ext cx="1554480" cy="150087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5BE8BB-648F-48CE-B9FE-8A29215D0A70}"/>
              </a:ext>
            </a:extLst>
          </p:cNvPr>
          <p:cNvSpPr/>
          <p:nvPr/>
        </p:nvSpPr>
        <p:spPr>
          <a:xfrm>
            <a:off x="6675046" y="1280160"/>
            <a:ext cx="1737360" cy="2560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5DF67781-F758-415D-94DC-CF747F843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486" y="1920240"/>
            <a:ext cx="381000" cy="367862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F91866C6-2F22-4D09-B3BF-382302B4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26" y="2377440"/>
            <a:ext cx="457200" cy="44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83146C24-8990-47C1-9BAD-BD75DEA62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320" y="2834640"/>
            <a:ext cx="868155" cy="41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 instances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8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Nguyen, Jaclyn</cp:lastModifiedBy>
  <cp:revision>13</cp:revision>
  <dcterms:created xsi:type="dcterms:W3CDTF">2022-12-08T16:39:51Z</dcterms:created>
  <dcterms:modified xsi:type="dcterms:W3CDTF">2022-12-13T22:49:44Z</dcterms:modified>
</cp:coreProperties>
</file>