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8" r:id="rId2"/>
    <p:sldId id="257" r:id="rId3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94660"/>
  </p:normalViewPr>
  <p:slideViewPr>
    <p:cSldViewPr snapToGrid="0">
      <p:cViewPr>
        <p:scale>
          <a:sx n="112" d="100"/>
          <a:sy n="112" d="100"/>
        </p:scale>
        <p:origin x="-1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083CC0-99B8-165E-E743-256EB34D2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3DF33-C3B2-677C-6FB5-E7390D8162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671C9-BB83-DE41-B8B7-94AB1B25B57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46849-8A10-EB3E-35F9-B208D71C3C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A4DDB-742B-D35A-13A6-5AA80FC3B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F13E-DA69-6E4D-A693-EAE7477E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0A3FE1B-33B8-5FE8-4A4D-35FD50A74D77}"/>
              </a:ext>
            </a:extLst>
          </p:cNvPr>
          <p:cNvSpPr/>
          <p:nvPr/>
        </p:nvSpPr>
        <p:spPr>
          <a:xfrm>
            <a:off x="2843618" y="1731891"/>
            <a:ext cx="15104139" cy="100915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794E28E-860B-9C89-F9C6-B2C5A619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3618" y="1731891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436415-3B71-6203-4926-F8CBB762AB41}"/>
              </a:ext>
            </a:extLst>
          </p:cNvPr>
          <p:cNvSpPr/>
          <p:nvPr/>
        </p:nvSpPr>
        <p:spPr>
          <a:xfrm>
            <a:off x="3997842" y="2750353"/>
            <a:ext cx="13030245" cy="773334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D2547F4-7309-FDD1-B777-AFE73E287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8454" y="2743778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7D6A46-44FA-8D6C-8AEB-CA719BBC69F2}"/>
              </a:ext>
            </a:extLst>
          </p:cNvPr>
          <p:cNvSpPr/>
          <p:nvPr/>
        </p:nvSpPr>
        <p:spPr>
          <a:xfrm>
            <a:off x="8993791" y="5674207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3E098B-B182-1116-A316-9A7101D8FB49}"/>
              </a:ext>
            </a:extLst>
          </p:cNvPr>
          <p:cNvSpPr/>
          <p:nvPr/>
        </p:nvSpPr>
        <p:spPr>
          <a:xfrm>
            <a:off x="4869316" y="5740235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136239-9E30-F72C-0A3F-31684A5D51A6}"/>
              </a:ext>
            </a:extLst>
          </p:cNvPr>
          <p:cNvSpPr/>
          <p:nvPr/>
        </p:nvSpPr>
        <p:spPr>
          <a:xfrm>
            <a:off x="13337865" y="5674208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4D961C4-9431-0AB6-1936-37A1ADD2B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7865" y="5674207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5A16C9B-2C30-46D1-6572-C2D9C0AB8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3791" y="5680635"/>
            <a:ext cx="381000" cy="381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7E200D9D-25C9-C6E8-0DED-0954D2424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512" y="5674207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8F81D2C-9308-E6FE-B225-01E1A885B3DB}"/>
              </a:ext>
            </a:extLst>
          </p:cNvPr>
          <p:cNvSpPr/>
          <p:nvPr/>
        </p:nvSpPr>
        <p:spPr>
          <a:xfrm>
            <a:off x="4699591" y="4867758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D21D4F-72D7-9F30-5C5A-43DDBDAD4CFB}"/>
              </a:ext>
            </a:extLst>
          </p:cNvPr>
          <p:cNvSpPr/>
          <p:nvPr/>
        </p:nvSpPr>
        <p:spPr>
          <a:xfrm>
            <a:off x="8762626" y="4869349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857E63-AD42-CCBF-9E5B-DA43D0878B0C}"/>
              </a:ext>
            </a:extLst>
          </p:cNvPr>
          <p:cNvSpPr/>
          <p:nvPr/>
        </p:nvSpPr>
        <p:spPr>
          <a:xfrm>
            <a:off x="13103527" y="4867758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48E1A-369C-984E-97A9-5241F355CC38}"/>
              </a:ext>
            </a:extLst>
          </p:cNvPr>
          <p:cNvGrpSpPr/>
          <p:nvPr/>
        </p:nvGrpSpPr>
        <p:grpSpPr>
          <a:xfrm>
            <a:off x="5089964" y="6689532"/>
            <a:ext cx="1115568" cy="847413"/>
            <a:chOff x="5070214" y="6790224"/>
            <a:chExt cx="1115568" cy="847413"/>
          </a:xfrm>
        </p:grpSpPr>
        <p:pic>
          <p:nvPicPr>
            <p:cNvPr id="57" name="Graphic 60">
              <a:extLst>
                <a:ext uri="{FF2B5EF4-FFF2-40B4-BE49-F238E27FC236}">
                  <a16:creationId xmlns:a16="http://schemas.microsoft.com/office/drawing/2014/main" id="{8A866A09-21F6-05A3-6F7B-FE7127A96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6">
              <a:extLst>
                <a:ext uri="{FF2B5EF4-FFF2-40B4-BE49-F238E27FC236}">
                  <a16:creationId xmlns:a16="http://schemas.microsoft.com/office/drawing/2014/main" id="{7DFB7786-5A35-2C91-F367-7CD01172F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pic>
        <p:nvPicPr>
          <p:cNvPr id="72" name="Graphic 8">
            <a:extLst>
              <a:ext uri="{FF2B5EF4-FFF2-40B4-BE49-F238E27FC236}">
                <a16:creationId xmlns:a16="http://schemas.microsoft.com/office/drawing/2014/main" id="{1B6794AE-43DA-E350-7E93-0AF0D48A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5490" y="3279825"/>
            <a:ext cx="410609" cy="41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9">
            <a:extLst>
              <a:ext uri="{FF2B5EF4-FFF2-40B4-BE49-F238E27FC236}">
                <a16:creationId xmlns:a16="http://schemas.microsoft.com/office/drawing/2014/main" id="{3BCA8C64-ED59-4F99-325A-84137578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507" y="3951022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F5E0-B1FF-5DC8-2E03-4F0A782205BA}"/>
              </a:ext>
            </a:extLst>
          </p:cNvPr>
          <p:cNvSpPr/>
          <p:nvPr/>
        </p:nvSpPr>
        <p:spPr>
          <a:xfrm>
            <a:off x="4379454" y="6336195"/>
            <a:ext cx="12180741" cy="14893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group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2D5782-E8E1-8E45-BC22-55279E805F6C}"/>
              </a:ext>
            </a:extLst>
          </p:cNvPr>
          <p:cNvGrpSpPr/>
          <p:nvPr/>
        </p:nvGrpSpPr>
        <p:grpSpPr>
          <a:xfrm>
            <a:off x="6344725" y="6689532"/>
            <a:ext cx="1115568" cy="847413"/>
            <a:chOff x="5070214" y="6790224"/>
            <a:chExt cx="1115568" cy="847413"/>
          </a:xfrm>
        </p:grpSpPr>
        <p:pic>
          <p:nvPicPr>
            <p:cNvPr id="76" name="Graphic 60">
              <a:extLst>
                <a:ext uri="{FF2B5EF4-FFF2-40B4-BE49-F238E27FC236}">
                  <a16:creationId xmlns:a16="http://schemas.microsoft.com/office/drawing/2014/main" id="{D8846C43-ED8F-D647-BBB7-4BE50993E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16">
              <a:extLst>
                <a:ext uri="{FF2B5EF4-FFF2-40B4-BE49-F238E27FC236}">
                  <a16:creationId xmlns:a16="http://schemas.microsoft.com/office/drawing/2014/main" id="{90723440-149C-8846-B25A-D7AFD8B35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40067B8-CC0A-2F45-8D91-A6F30B1267BC}"/>
              </a:ext>
            </a:extLst>
          </p:cNvPr>
          <p:cNvGrpSpPr/>
          <p:nvPr/>
        </p:nvGrpSpPr>
        <p:grpSpPr>
          <a:xfrm>
            <a:off x="9197811" y="6689532"/>
            <a:ext cx="1115568" cy="847413"/>
            <a:chOff x="5070214" y="6790224"/>
            <a:chExt cx="1115568" cy="847413"/>
          </a:xfrm>
        </p:grpSpPr>
        <p:pic>
          <p:nvPicPr>
            <p:cNvPr id="79" name="Graphic 60">
              <a:extLst>
                <a:ext uri="{FF2B5EF4-FFF2-40B4-BE49-F238E27FC236}">
                  <a16:creationId xmlns:a16="http://schemas.microsoft.com/office/drawing/2014/main" id="{73C242F0-8E1C-CC45-8917-2475C973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DC592FE1-9035-6149-A87D-E0FBFA518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7E2530-B4D6-C742-8CC8-8F8D4D67A5BE}"/>
              </a:ext>
            </a:extLst>
          </p:cNvPr>
          <p:cNvGrpSpPr/>
          <p:nvPr/>
        </p:nvGrpSpPr>
        <p:grpSpPr>
          <a:xfrm>
            <a:off x="10452572" y="6689532"/>
            <a:ext cx="1115568" cy="847413"/>
            <a:chOff x="5070214" y="6790224"/>
            <a:chExt cx="1115568" cy="847413"/>
          </a:xfrm>
        </p:grpSpPr>
        <p:pic>
          <p:nvPicPr>
            <p:cNvPr id="82" name="Graphic 60">
              <a:extLst>
                <a:ext uri="{FF2B5EF4-FFF2-40B4-BE49-F238E27FC236}">
                  <a16:creationId xmlns:a16="http://schemas.microsoft.com/office/drawing/2014/main" id="{B3BA34DC-0E41-B84F-82F6-9CB2CE0B0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4B5ADEF9-38B1-334C-B15D-EAED05782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A54E68-111A-F545-888C-EC9651B54996}"/>
              </a:ext>
            </a:extLst>
          </p:cNvPr>
          <p:cNvGrpSpPr/>
          <p:nvPr/>
        </p:nvGrpSpPr>
        <p:grpSpPr>
          <a:xfrm>
            <a:off x="13339936" y="6689532"/>
            <a:ext cx="1115568" cy="847413"/>
            <a:chOff x="5070214" y="6790224"/>
            <a:chExt cx="1115568" cy="847413"/>
          </a:xfrm>
        </p:grpSpPr>
        <p:pic>
          <p:nvPicPr>
            <p:cNvPr id="97" name="Graphic 60">
              <a:extLst>
                <a:ext uri="{FF2B5EF4-FFF2-40B4-BE49-F238E27FC236}">
                  <a16:creationId xmlns:a16="http://schemas.microsoft.com/office/drawing/2014/main" id="{1F6E6FDB-8592-4C4B-8441-28687D3FC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BB2B2FF8-FA7A-6347-AB75-33CAEF2A7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A7A4E9D-DCFD-C145-B1DC-74046335553A}"/>
              </a:ext>
            </a:extLst>
          </p:cNvPr>
          <p:cNvGrpSpPr/>
          <p:nvPr/>
        </p:nvGrpSpPr>
        <p:grpSpPr>
          <a:xfrm>
            <a:off x="14174619" y="6689532"/>
            <a:ext cx="1115568" cy="847413"/>
            <a:chOff x="5070214" y="6790224"/>
            <a:chExt cx="1115568" cy="847413"/>
          </a:xfrm>
        </p:grpSpPr>
        <p:pic>
          <p:nvPicPr>
            <p:cNvPr id="100" name="Graphic 60">
              <a:extLst>
                <a:ext uri="{FF2B5EF4-FFF2-40B4-BE49-F238E27FC236}">
                  <a16:creationId xmlns:a16="http://schemas.microsoft.com/office/drawing/2014/main" id="{AC0A7CB6-B52B-1743-9639-D52F148A5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16">
              <a:extLst>
                <a:ext uri="{FF2B5EF4-FFF2-40B4-BE49-F238E27FC236}">
                  <a16:creationId xmlns:a16="http://schemas.microsoft.com/office/drawing/2014/main" id="{DCF7F2E5-0C05-F147-9D33-E67C7656C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CFC9419-260D-5745-9E71-96D4B38D26ED}"/>
              </a:ext>
            </a:extLst>
          </p:cNvPr>
          <p:cNvGrpSpPr/>
          <p:nvPr/>
        </p:nvGrpSpPr>
        <p:grpSpPr>
          <a:xfrm>
            <a:off x="15009302" y="6689532"/>
            <a:ext cx="1115568" cy="847413"/>
            <a:chOff x="5070214" y="6790224"/>
            <a:chExt cx="1115568" cy="847413"/>
          </a:xfrm>
        </p:grpSpPr>
        <p:pic>
          <p:nvPicPr>
            <p:cNvPr id="103" name="Graphic 60">
              <a:extLst>
                <a:ext uri="{FF2B5EF4-FFF2-40B4-BE49-F238E27FC236}">
                  <a16:creationId xmlns:a16="http://schemas.microsoft.com/office/drawing/2014/main" id="{4536B0AD-CE81-2145-BADF-A8AE2F654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98" y="67902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6">
              <a:extLst>
                <a:ext uri="{FF2B5EF4-FFF2-40B4-BE49-F238E27FC236}">
                  <a16:creationId xmlns:a16="http://schemas.microsoft.com/office/drawing/2014/main" id="{8EB6473B-1485-1840-8991-848B5CDD2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14" y="7206750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7060261" y="6690070"/>
            <a:ext cx="8484535" cy="914400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5843447" y="5651863"/>
            <a:ext cx="1042416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2155371"/>
            <a:ext cx="11338560" cy="8268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04460" y="215537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3448" y="56518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690944" y="4786419"/>
            <a:ext cx="2336242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6806916" y="5857045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1520" y="5857045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081438" y="7614889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8vCPU Instance (16 vCPU)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83" y="68759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382849" y="4763582"/>
            <a:ext cx="2440519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10542363" y="5856514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363" y="5856514"/>
            <a:ext cx="274320" cy="27432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411198" y="4741811"/>
            <a:ext cx="24688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3615848" y="5878285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15848" y="5878285"/>
            <a:ext cx="274320" cy="274320"/>
          </a:xfrm>
          <a:prstGeom prst="rect">
            <a:avLst/>
          </a:prstGeom>
        </p:spPr>
      </p:pic>
      <p:pic>
        <p:nvPicPr>
          <p:cNvPr id="2" name="Graphic 8">
            <a:extLst>
              <a:ext uri="{FF2B5EF4-FFF2-40B4-BE49-F238E27FC236}">
                <a16:creationId xmlns:a16="http://schemas.microsoft.com/office/drawing/2014/main" id="{A0A4DBD9-E798-C0B6-7687-23A2E9F1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152" y="2402682"/>
            <a:ext cx="901639" cy="90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4B93F4E7-AA30-E27B-BF9E-70F3978E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7291" y="2174903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14" name="Graphic 60">
            <a:extLst>
              <a:ext uri="{FF2B5EF4-FFF2-40B4-BE49-F238E27FC236}">
                <a16:creationId xmlns:a16="http://schemas.microsoft.com/office/drawing/2014/main" id="{ADD77762-ED75-B983-057D-A7D70E3D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70" y="6875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B2529A64-2353-184D-771F-FA558271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380" y="6849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60">
            <a:extLst>
              <a:ext uri="{FF2B5EF4-FFF2-40B4-BE49-F238E27FC236}">
                <a16:creationId xmlns:a16="http://schemas.microsoft.com/office/drawing/2014/main" id="{370DF646-54E9-D763-D03B-2D2309ED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23" y="6849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500E68B2-2266-BD90-37EF-F45628C1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465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33E8B11A-2155-E991-BC64-44CDF393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37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60">
            <a:extLst>
              <a:ext uri="{FF2B5EF4-FFF2-40B4-BE49-F238E27FC236}">
                <a16:creationId xmlns:a16="http://schemas.microsoft.com/office/drawing/2014/main" id="{96F7EA7A-EFDF-D1C5-62B7-FE47EE11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476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5F4EAE-8410-F931-E9E9-E96FAF84A070}"/>
              </a:ext>
            </a:extLst>
          </p:cNvPr>
          <p:cNvSpPr txBox="1"/>
          <p:nvPr/>
        </p:nvSpPr>
        <p:spPr>
          <a:xfrm>
            <a:off x="10658640" y="7675651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2vCPU Instance (6 vCPU)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8A9FC-4D8C-F493-8B31-5C20F09339CB}"/>
              </a:ext>
            </a:extLst>
          </p:cNvPr>
          <p:cNvSpPr txBox="1"/>
          <p:nvPr/>
        </p:nvSpPr>
        <p:spPr>
          <a:xfrm>
            <a:off x="13753896" y="7682625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4vCPU Instance (12 vCPU)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4C0F4A-3E6A-4671-FBB7-323D4610FA6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924800" y="2853502"/>
            <a:ext cx="2980352" cy="383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81B38-0ECB-5826-874B-FBC5F2723AA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355972" y="3304321"/>
            <a:ext cx="63290" cy="339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E7340-B9F7-E39A-ADE7-2CA7E0591F9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806791" y="2853502"/>
            <a:ext cx="2875857" cy="3847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B3EF6E5-C26C-6646-59F1-1CFF7C753B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7239" y="6822432"/>
            <a:ext cx="2189310" cy="5981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147EB9D-585A-3180-9159-C301F055B7F6}"/>
              </a:ext>
            </a:extLst>
          </p:cNvPr>
          <p:cNvSpPr txBox="1"/>
          <p:nvPr/>
        </p:nvSpPr>
        <p:spPr>
          <a:xfrm rot="18479422">
            <a:off x="9183764" y="3638195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47% Traffic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E46F5-EA04-6B87-021B-073D05AB93A4}"/>
              </a:ext>
            </a:extLst>
          </p:cNvPr>
          <p:cNvSpPr txBox="1"/>
          <p:nvPr/>
        </p:nvSpPr>
        <p:spPr>
          <a:xfrm rot="16200000">
            <a:off x="10400754" y="3785541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 Traffic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977417-87EE-52DD-1EA1-55FAC69E8784}"/>
              </a:ext>
            </a:extLst>
          </p:cNvPr>
          <p:cNvSpPr txBox="1"/>
          <p:nvPr/>
        </p:nvSpPr>
        <p:spPr>
          <a:xfrm rot="3221839">
            <a:off x="11815095" y="3524499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C276A-B9B7-35DE-9F30-CDD5220D36F7}"/>
              </a:ext>
            </a:extLst>
          </p:cNvPr>
          <p:cNvSpPr txBox="1"/>
          <p:nvPr/>
        </p:nvSpPr>
        <p:spPr>
          <a:xfrm>
            <a:off x="6677247" y="110578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7342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93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Microsoft Office User</cp:lastModifiedBy>
  <cp:revision>10</cp:revision>
  <dcterms:created xsi:type="dcterms:W3CDTF">2022-08-18T21:11:41Z</dcterms:created>
  <dcterms:modified xsi:type="dcterms:W3CDTF">2022-11-11T19:54:32Z</dcterms:modified>
</cp:coreProperties>
</file>