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7536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0" d="100"/>
          <a:sy n="130" d="100"/>
        </p:scale>
        <p:origin x="138" y="360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2489" y="794213"/>
            <a:ext cx="9088640" cy="2189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2480" y="3023067"/>
            <a:ext cx="9088640" cy="8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2480" y="1179867"/>
            <a:ext cx="908864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2480" y="3362373"/>
            <a:ext cx="9088640" cy="138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2480" y="2294240"/>
            <a:ext cx="9088640" cy="89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456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2480" y="592641"/>
            <a:ext cx="2995200" cy="80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2480" y="1482240"/>
            <a:ext cx="2995200" cy="339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0481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2933" y="480160"/>
            <a:ext cx="6792320" cy="4363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32"/>
            <a:ext cx="4876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3200" y="1315388"/>
            <a:ext cx="4314880" cy="158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3200" y="2989947"/>
            <a:ext cx="4314880" cy="131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68800" y="772347"/>
            <a:ext cx="4092800" cy="3941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2480" y="4512614"/>
            <a:ext cx="6398720" cy="6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2286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964887" y="1928437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EventBridge rule</a:t>
            </a:r>
            <a:endParaRPr sz="12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2815965" y="1272389"/>
            <a:ext cx="104339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/>
              <a:t>Filter instance tag</a:t>
            </a:r>
            <a:endParaRPr sz="12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534000" y="1252858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Match instance tag</a:t>
            </a:r>
            <a:endParaRPr sz="12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385054" y="1934518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Systems </a:t>
            </a:r>
            <a:r>
              <a:rPr lang="en" sz="1200" dirty="0"/>
              <a:t>Manager Automation runbook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172995" y="1904199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Command document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01937" y="1743517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</a:t>
            </a:r>
            <a:r>
              <a:rPr lang="en" sz="1200" dirty="0" smtClean="0"/>
              <a:t>Automation execution IAM role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89671" y="832933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 profile with IAM role</a:t>
            </a:r>
            <a:endParaRPr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429938" y="125607"/>
            <a:ext cx="8034612" cy="392569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7" y="1305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15264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97526" y="2910805"/>
            <a:ext cx="2279650" cy="1029825"/>
            <a:chOff x="2980670" y="2957211"/>
            <a:chExt cx="2279650" cy="1029825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ED9F78BE-213C-3D47-A534-0B86E721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800" y="29572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E6D95FBB-6754-2D45-B10F-73837D3E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670" y="3710037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pic>
        <p:nvPicPr>
          <p:cNvPr id="3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146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53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759829" y="2909075"/>
            <a:ext cx="2292350" cy="1023074"/>
            <a:chOff x="6307362" y="2953023"/>
            <a:chExt cx="2292350" cy="1023074"/>
          </a:xfrm>
        </p:grpSpPr>
        <p:pic>
          <p:nvPicPr>
            <p:cNvPr id="34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07" y="29530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362" y="36990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pic>
        <p:nvPicPr>
          <p:cNvPr id="38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85" y="1513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2" y="1526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834433" y="2910805"/>
            <a:ext cx="2292350" cy="1021535"/>
            <a:chOff x="4613551" y="2958177"/>
            <a:chExt cx="2292350" cy="102153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026" y="29581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C9BB1F7E-248D-424E-8B74-0C0C9C2B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551" y="370271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42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93" y="1514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89" y="291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114" y="365854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1639" y="317500"/>
            <a:ext cx="5920312" cy="2443630"/>
            <a:chOff x="2061639" y="317500"/>
            <a:chExt cx="5766668" cy="24436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51CF1-A0FB-FA48-A582-2429B446E843}"/>
                </a:ext>
              </a:extLst>
            </p:cNvPr>
            <p:cNvSpPr/>
            <p:nvPr/>
          </p:nvSpPr>
          <p:spPr>
            <a:xfrm>
              <a:off x="2061640" y="317500"/>
              <a:ext cx="5766667" cy="244363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51" name="Graphic 25">
              <a:extLst>
                <a:ext uri="{FF2B5EF4-FFF2-40B4-BE49-F238E27FC236}">
                  <a16:creationId xmlns:a16="http://schemas.microsoft.com/office/drawing/2014/main" id="{CE186AD3-07FF-D742-892C-DBD6C999A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639" y="31750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4158380" y="942902"/>
            <a:ext cx="0" cy="51934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2815965" y="1758354"/>
            <a:ext cx="1096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40002" y="1755085"/>
            <a:ext cx="12709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3" y="3809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58" y="699270"/>
            <a:ext cx="1947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license key</a:t>
            </a:r>
          </a:p>
        </p:txBody>
      </p:sp>
      <p:sp>
        <p:nvSpPr>
          <p:cNvPr id="80" name="Google Shape;72;p13"/>
          <p:cNvSpPr txBox="1"/>
          <p:nvPr/>
        </p:nvSpPr>
        <p:spPr>
          <a:xfrm>
            <a:off x="6656947" y="193715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</a:t>
            </a:r>
            <a:endParaRPr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6198585" y="1755085"/>
            <a:ext cx="9388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70;p13"/>
          <p:cNvSpPr txBox="1"/>
          <p:nvPr/>
        </p:nvSpPr>
        <p:spPr>
          <a:xfrm>
            <a:off x="6123572" y="1420960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Install agent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7400" y="971776"/>
            <a:ext cx="4819500" cy="3371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3" y="1400016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8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66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053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2924177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401" y="971776"/>
            <a:ext cx="562200" cy="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1762127"/>
            <a:ext cx="8858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3419650" y="3290888"/>
            <a:ext cx="67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3"/>
            <a:endCxn id="59" idx="1"/>
          </p:cNvCxnSpPr>
          <p:nvPr/>
        </p:nvCxnSpPr>
        <p:spPr>
          <a:xfrm>
            <a:off x="4981588" y="3290888"/>
            <a:ext cx="60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8" idx="0"/>
            <a:endCxn id="56" idx="2"/>
          </p:cNvCxnSpPr>
          <p:nvPr/>
        </p:nvCxnSpPr>
        <p:spPr>
          <a:xfrm rot="10800000">
            <a:off x="4538675" y="2285776"/>
            <a:ext cx="0" cy="5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3863" y="1076325"/>
            <a:ext cx="18096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License Key Secret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333075" y="3796100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EventBridge Rule</a:t>
            </a:r>
            <a:br>
              <a:rPr lang="en" sz="1000"/>
            </a:br>
            <a:r>
              <a:rPr lang="en" sz="1000"/>
              <a:t> EC2 State Change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258249" y="2996825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 dirty="0"/>
              <a:t>InstanceId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876800" y="2847975"/>
            <a:ext cx="7869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Instance </a:t>
            </a:r>
            <a:br>
              <a:rPr lang="en" sz="1000"/>
            </a:br>
            <a:r>
              <a:rPr lang="en" sz="1000"/>
              <a:t>tag match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765750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Document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261025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*NR SSM Command Document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057399" y="4389825"/>
            <a:ext cx="4819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/>
              <a:t>*NR SSM Command document is public, and is not deployed, </a:t>
            </a:r>
            <a:br>
              <a:rPr lang="en" sz="800"/>
            </a:br>
            <a:r>
              <a:rPr lang="en" sz="800"/>
              <a:t>so it can be shared with all customers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2654877" y="1076325"/>
            <a:ext cx="6096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rgbClr val="0B5394"/>
                </a:solidFill>
              </a:rPr>
              <a:t>Region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1512" y="2462775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Execution Role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511512" y="36018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Instance Profile</a:t>
            </a:r>
            <a:endParaRPr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613084" y="583634"/>
            <a:ext cx="6406026" cy="423819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4" y="5851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9919</TotalTime>
  <Words>108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26</cp:revision>
  <dcterms:modified xsi:type="dcterms:W3CDTF">2021-02-22T14:28:04Z</dcterms:modified>
</cp:coreProperties>
</file>