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753600" cy="5486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50" d="100"/>
          <a:sy n="150" d="100"/>
        </p:scale>
        <p:origin x="132" y="522"/>
      </p:cViewPr>
      <p:guideLst>
        <p:guide orient="horz" pos="172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04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2489" y="794213"/>
            <a:ext cx="9088640" cy="2189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2480" y="3023067"/>
            <a:ext cx="9088640" cy="845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2480" y="1179867"/>
            <a:ext cx="9088640" cy="20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2480" y="3362373"/>
            <a:ext cx="9088640" cy="138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42913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2480" y="2294240"/>
            <a:ext cx="9088640" cy="897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908864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4291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426656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154560" y="1229307"/>
            <a:ext cx="426656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2480" y="592641"/>
            <a:ext cx="2995200" cy="806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2480" y="1482240"/>
            <a:ext cx="2995200" cy="3391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0481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22933" y="480160"/>
            <a:ext cx="6792320" cy="4363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876800" y="-132"/>
            <a:ext cx="4876800" cy="54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3200" y="1315388"/>
            <a:ext cx="4314880" cy="1581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3200" y="2989947"/>
            <a:ext cx="4314880" cy="1317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68800" y="772347"/>
            <a:ext cx="4092800" cy="3941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17" lvl="0" indent="-34291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2480" y="4512614"/>
            <a:ext cx="6398720" cy="64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17" lvl="0" indent="-2286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9088640" cy="36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/>
        </p:nvSpPr>
        <p:spPr>
          <a:xfrm>
            <a:off x="1964887" y="1928437"/>
            <a:ext cx="12873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EventBridge </a:t>
            </a:r>
            <a:r>
              <a:rPr lang="en" sz="1200" dirty="0"/>
              <a:t>rule</a:t>
            </a:r>
            <a:endParaRPr sz="1200" dirty="0"/>
          </a:p>
        </p:txBody>
      </p:sp>
      <p:sp>
        <p:nvSpPr>
          <p:cNvPr id="69" name="Google Shape;69;p13"/>
          <p:cNvSpPr txBox="1"/>
          <p:nvPr/>
        </p:nvSpPr>
        <p:spPr>
          <a:xfrm>
            <a:off x="2815965" y="1272389"/>
            <a:ext cx="104339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 smtClean="0"/>
              <a:t>Filter instance tag</a:t>
            </a:r>
            <a:endParaRPr sz="1200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4534000" y="1252858"/>
            <a:ext cx="1022999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 smtClean="0"/>
              <a:t>Match instance tag</a:t>
            </a:r>
            <a:endParaRPr sz="1200"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3385054" y="1934518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System Manager Automation runbook</a:t>
            </a:r>
            <a:endParaRPr sz="12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5172995" y="1904199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Systems Manager Command </a:t>
            </a:r>
            <a:r>
              <a:rPr lang="en" sz="1200" dirty="0"/>
              <a:t>d</a:t>
            </a:r>
            <a:r>
              <a:rPr lang="en" sz="1200" dirty="0"/>
              <a:t>ocument</a:t>
            </a:r>
            <a:endParaRPr sz="1200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501937" y="1743517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Systems Manager </a:t>
            </a:r>
            <a:r>
              <a:rPr lang="en" sz="1200" dirty="0"/>
              <a:t>Automation </a:t>
            </a:r>
            <a:r>
              <a:rPr lang="en" sz="1200" dirty="0"/>
              <a:t>execution </a:t>
            </a:r>
            <a:r>
              <a:rPr lang="en" sz="1200" dirty="0"/>
              <a:t>r</a:t>
            </a:r>
            <a:r>
              <a:rPr lang="en" sz="1200" dirty="0"/>
              <a:t>ole</a:t>
            </a:r>
            <a:endParaRPr sz="12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489671" y="832933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EC2 instance profile with IAM role</a:t>
            </a:r>
            <a:endParaRPr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A68E2-E119-0442-ACC0-CF32E7DDD00A}"/>
              </a:ext>
            </a:extLst>
          </p:cNvPr>
          <p:cNvSpPr/>
          <p:nvPr/>
        </p:nvSpPr>
        <p:spPr>
          <a:xfrm>
            <a:off x="429938" y="125607"/>
            <a:ext cx="8034612" cy="3925693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6" name="Graphic 29">
            <a:extLst>
              <a:ext uri="{FF2B5EF4-FFF2-40B4-BE49-F238E27FC236}">
                <a16:creationId xmlns:a16="http://schemas.microsoft.com/office/drawing/2014/main" id="{9980ED4F-0423-8343-A2EE-BAC3A988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7" y="13059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947" y="152648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297526" y="2910805"/>
            <a:ext cx="2279650" cy="1029825"/>
            <a:chOff x="2980670" y="2957211"/>
            <a:chExt cx="2279650" cy="1029825"/>
          </a:xfrm>
        </p:grpSpPr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ED9F78BE-213C-3D47-A534-0B86E7211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800" y="29572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E6D95FBB-6754-2D45-B10F-73837D3E1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670" y="3710037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IAM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88" y="14622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88" y="5376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759829" y="2909075"/>
            <a:ext cx="2292350" cy="1023074"/>
            <a:chOff x="6307362" y="2953023"/>
            <a:chExt cx="2292350" cy="1023074"/>
          </a:xfrm>
        </p:grpSpPr>
        <p:pic>
          <p:nvPicPr>
            <p:cNvPr id="34" name="Graphic 15">
              <a:extLst>
                <a:ext uri="{FF2B5EF4-FFF2-40B4-BE49-F238E27FC236}">
                  <a16:creationId xmlns:a16="http://schemas.microsoft.com/office/drawing/2014/main" id="{3A010F8A-DF9B-CA43-8D41-3A122544E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6307" y="29530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EE7EF599-CC93-1843-94CE-F010641A8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7362" y="3699098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Systems Manager</a:t>
              </a:r>
            </a:p>
          </p:txBody>
        </p:sp>
      </p:grpSp>
      <p:pic>
        <p:nvPicPr>
          <p:cNvPr id="38" name="Graphic 13">
            <a:extLst>
              <a:ext uri="{FF2B5EF4-FFF2-40B4-BE49-F238E27FC236}">
                <a16:creationId xmlns:a16="http://schemas.microsoft.com/office/drawing/2014/main" id="{AD4B78F2-F7A2-7C4B-8F38-A68AF29B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385" y="15139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3">
            <a:extLst>
              <a:ext uri="{FF2B5EF4-FFF2-40B4-BE49-F238E27FC236}">
                <a16:creationId xmlns:a16="http://schemas.microsoft.com/office/drawing/2014/main" id="{AD4B78F2-F7A2-7C4B-8F38-A68AF29B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902" y="15264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834433" y="2910805"/>
            <a:ext cx="2292350" cy="1021535"/>
            <a:chOff x="4613551" y="2958177"/>
            <a:chExt cx="2292350" cy="1021535"/>
          </a:xfrm>
        </p:grpSpPr>
        <p:pic>
          <p:nvPicPr>
            <p:cNvPr id="40" name="Graphic 19">
              <a:extLst>
                <a:ext uri="{FF2B5EF4-FFF2-40B4-BE49-F238E27FC236}">
                  <a16:creationId xmlns:a16="http://schemas.microsoft.com/office/drawing/2014/main" id="{820E96C4-59EB-2648-98B1-156ACC2C9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5026" y="295817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C9BB1F7E-248D-424E-8B74-0C0C9C2B1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551" y="370271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EventBridge</a:t>
              </a:r>
            </a:p>
          </p:txBody>
        </p:sp>
      </p:grpSp>
      <p:pic>
        <p:nvPicPr>
          <p:cNvPr id="42" name="Graphic 24">
            <a:extLst>
              <a:ext uri="{FF2B5EF4-FFF2-40B4-BE49-F238E27FC236}">
                <a16:creationId xmlns:a16="http://schemas.microsoft.com/office/drawing/2014/main" id="{26311446-AD69-F040-8F34-BD39FE42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93" y="15147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89" y="291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114" y="365854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61639" y="317500"/>
            <a:ext cx="5920312" cy="2443630"/>
            <a:chOff x="2061639" y="317500"/>
            <a:chExt cx="5766668" cy="244363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251CF1-A0FB-FA48-A582-2429B446E843}"/>
                </a:ext>
              </a:extLst>
            </p:cNvPr>
            <p:cNvSpPr/>
            <p:nvPr/>
          </p:nvSpPr>
          <p:spPr>
            <a:xfrm>
              <a:off x="2061640" y="317500"/>
              <a:ext cx="5766667" cy="244363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51" name="Graphic 25">
              <a:extLst>
                <a:ext uri="{FF2B5EF4-FFF2-40B4-BE49-F238E27FC236}">
                  <a16:creationId xmlns:a16="http://schemas.microsoft.com/office/drawing/2014/main" id="{CE186AD3-07FF-D742-892C-DBD6C999A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639" y="317500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FACFBA-87F3-0149-9ED7-C697934D0F0A}"/>
              </a:ext>
            </a:extLst>
          </p:cNvPr>
          <p:cNvCxnSpPr/>
          <p:nvPr/>
        </p:nvCxnSpPr>
        <p:spPr>
          <a:xfrm flipV="1">
            <a:off x="4158380" y="942902"/>
            <a:ext cx="0" cy="519345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2815965" y="1758354"/>
            <a:ext cx="1096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4440002" y="1755085"/>
            <a:ext cx="12709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9">
            <a:extLst>
              <a:ext uri="{FF2B5EF4-FFF2-40B4-BE49-F238E27FC236}">
                <a16:creationId xmlns:a16="http://schemas.microsoft.com/office/drawing/2014/main" id="{DE438619-8ED1-FA4D-A05B-693B39E81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33" y="3809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858" y="699270"/>
            <a:ext cx="19472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Relic license key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Google Shape;72;p13"/>
          <p:cNvSpPr txBox="1"/>
          <p:nvPr/>
        </p:nvSpPr>
        <p:spPr>
          <a:xfrm>
            <a:off x="6656947" y="193715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EC2 instance</a:t>
            </a:r>
            <a:endParaRPr sz="12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6198585" y="1755085"/>
            <a:ext cx="9388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oogle Shape;70;p13"/>
          <p:cNvSpPr txBox="1"/>
          <p:nvPr/>
        </p:nvSpPr>
        <p:spPr>
          <a:xfrm>
            <a:off x="6123572" y="1420960"/>
            <a:ext cx="1022999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 smtClean="0"/>
              <a:t>Install agent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057400" y="971776"/>
            <a:ext cx="4819500" cy="3371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3" y="1400016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828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5766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1053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2" y="2924177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57401" y="971776"/>
            <a:ext cx="562200" cy="5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2" y="1762127"/>
            <a:ext cx="885825" cy="8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3"/>
          <p:cNvCxnSpPr>
            <a:stCxn id="57" idx="3"/>
            <a:endCxn id="58" idx="1"/>
          </p:cNvCxnSpPr>
          <p:nvPr/>
        </p:nvCxnSpPr>
        <p:spPr>
          <a:xfrm>
            <a:off x="3419650" y="3290888"/>
            <a:ext cx="67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>
            <a:stCxn id="58" idx="3"/>
            <a:endCxn id="59" idx="1"/>
          </p:cNvCxnSpPr>
          <p:nvPr/>
        </p:nvCxnSpPr>
        <p:spPr>
          <a:xfrm>
            <a:off x="4981588" y="3290888"/>
            <a:ext cx="609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>
            <a:stCxn id="58" idx="0"/>
            <a:endCxn id="56" idx="2"/>
          </p:cNvCxnSpPr>
          <p:nvPr/>
        </p:nvCxnSpPr>
        <p:spPr>
          <a:xfrm rot="10800000">
            <a:off x="4538675" y="2285776"/>
            <a:ext cx="0" cy="56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3633863" y="1076325"/>
            <a:ext cx="18096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License Key Secret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2333075" y="3796100"/>
            <a:ext cx="12873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EventBridge Rule</a:t>
            </a:r>
            <a:br>
              <a:rPr lang="en" sz="1000"/>
            </a:br>
            <a:r>
              <a:rPr lang="en" sz="1000"/>
              <a:t> EC2 State Change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3258249" y="2996825"/>
            <a:ext cx="9990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 dirty="0"/>
              <a:t>InstanceId</a:t>
            </a:r>
            <a:endParaRPr sz="1000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4876800" y="2847975"/>
            <a:ext cx="7869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Instance </a:t>
            </a:r>
            <a:br>
              <a:rPr lang="en" sz="1000"/>
            </a:br>
            <a:r>
              <a:rPr lang="en" sz="1000"/>
              <a:t>tag match</a:t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3765750" y="38100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Automation Document</a:t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5261025" y="38100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*NR SSM Command Document</a:t>
            </a:r>
            <a:endParaRPr sz="1000"/>
          </a:p>
        </p:txBody>
      </p:sp>
      <p:sp>
        <p:nvSpPr>
          <p:cNvPr id="73" name="Google Shape;73;p13"/>
          <p:cNvSpPr txBox="1"/>
          <p:nvPr/>
        </p:nvSpPr>
        <p:spPr>
          <a:xfrm>
            <a:off x="2057399" y="4389825"/>
            <a:ext cx="48195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800"/>
              <a:t>*NR SSM Command document is public, and is not deployed, </a:t>
            </a:r>
            <a:br>
              <a:rPr lang="en" sz="800"/>
            </a:br>
            <a:r>
              <a:rPr lang="en" sz="800"/>
              <a:t>so it can be shared with all customers</a:t>
            </a:r>
            <a:endParaRPr sz="800"/>
          </a:p>
        </p:txBody>
      </p:sp>
      <p:sp>
        <p:nvSpPr>
          <p:cNvPr id="74" name="Google Shape;74;p13"/>
          <p:cNvSpPr txBox="1"/>
          <p:nvPr/>
        </p:nvSpPr>
        <p:spPr>
          <a:xfrm>
            <a:off x="2654877" y="1076325"/>
            <a:ext cx="6096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>
                <a:solidFill>
                  <a:srgbClr val="0B5394"/>
                </a:solidFill>
              </a:rPr>
              <a:t>Region</a:t>
            </a:r>
            <a:endParaRPr sz="1000">
              <a:solidFill>
                <a:srgbClr val="0B5394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11512" y="2462775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Automation Execution Role</a:t>
            </a:r>
            <a:endParaRPr sz="1000"/>
          </a:p>
        </p:txBody>
      </p:sp>
      <p:sp>
        <p:nvSpPr>
          <p:cNvPr id="76" name="Google Shape;76;p13"/>
          <p:cNvSpPr txBox="1"/>
          <p:nvPr/>
        </p:nvSpPr>
        <p:spPr>
          <a:xfrm>
            <a:off x="511512" y="36018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Instance Profile</a:t>
            </a:r>
            <a:endParaRPr sz="1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A68E2-E119-0442-ACC0-CF32E7DDD00A}"/>
              </a:ext>
            </a:extLst>
          </p:cNvPr>
          <p:cNvSpPr/>
          <p:nvPr/>
        </p:nvSpPr>
        <p:spPr>
          <a:xfrm>
            <a:off x="613084" y="583634"/>
            <a:ext cx="6406026" cy="4238195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6" name="Graphic 29">
            <a:extLst>
              <a:ext uri="{FF2B5EF4-FFF2-40B4-BE49-F238E27FC236}">
                <a16:creationId xmlns:a16="http://schemas.microsoft.com/office/drawing/2014/main" id="{9980ED4F-0423-8343-A2EE-BAC3A988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4" y="58519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739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9890</TotalTime>
  <Words>107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Amazon Ember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24</cp:revision>
  <dcterms:modified xsi:type="dcterms:W3CDTF">2021-02-18T17:45:52Z</dcterms:modified>
</cp:coreProperties>
</file>