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>
        <p:scale>
          <a:sx n="200" d="100"/>
          <a:sy n="200" d="100"/>
        </p:scale>
        <p:origin x="-2958" y="-342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</a:t>
            </a:r>
            <a:r>
              <a:rPr lang="en" sz="1200" dirty="0"/>
              <a:t>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35772" y="1436199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Instance ID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988537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Instance </a:t>
            </a:r>
            <a:br>
              <a:rPr lang="en" sz="1200" dirty="0"/>
            </a:br>
            <a:r>
              <a:rPr lang="en" sz="1200" dirty="0"/>
              <a:t>tag match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 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</a:t>
            </a:r>
            <a:r>
              <a:rPr lang="en" sz="1200" dirty="0"/>
              <a:t>d</a:t>
            </a:r>
            <a:r>
              <a:rPr lang="en" sz="1200" dirty="0"/>
              <a:t>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/>
              <a:t>Automation </a:t>
            </a:r>
            <a:r>
              <a:rPr lang="en" sz="1200" dirty="0"/>
              <a:t>execution </a:t>
            </a:r>
            <a:r>
              <a:rPr lang="en" sz="1200" dirty="0"/>
              <a:t>r</a:t>
            </a:r>
            <a:r>
              <a:rPr lang="en" sz="1200" dirty="0"/>
              <a:t>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9196662" cy="398443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63" y="1524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00" y="29572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670" y="371003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07" y="2953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362" y="369909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36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65" y="29530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79" y="370050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9">
            <a:extLst>
              <a:ext uri="{FF2B5EF4-FFF2-40B4-BE49-F238E27FC236}">
                <a16:creationId xmlns:a16="http://schemas.microsoft.com/office/drawing/2014/main" id="{820E96C4-59EB-2648-98B1-156ACC2C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26" y="29581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C9BB1F7E-248D-424E-8B74-0C0C9C2B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551" y="370271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603" y="4908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203" y="12448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766668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72;p13"/>
          <p:cNvSpPr txBox="1"/>
          <p:nvPr/>
        </p:nvSpPr>
        <p:spPr>
          <a:xfrm>
            <a:off x="6541605" y="1937151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82232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6767</TotalTime>
  <Words>107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O'Neal, Anna</cp:lastModifiedBy>
  <cp:revision>19</cp:revision>
  <dcterms:modified xsi:type="dcterms:W3CDTF">2021-02-16T13:43:21Z</dcterms:modified>
</cp:coreProperties>
</file>