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5" d="100"/>
          <a:sy n="95" d="100"/>
        </p:scale>
        <p:origin x="96" y="954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15965" y="1272389"/>
            <a:ext cx="104339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/>
              <a:t>Pass instance ID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Match instance tag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Systems </a:t>
            </a:r>
            <a:r>
              <a:rPr lang="en" sz="1200" dirty="0"/>
              <a:t>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document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 smtClean="0"/>
              <a:t>Automation execution IAM role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8034612" cy="392569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5264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97526" y="2910805"/>
            <a:ext cx="2279650" cy="1029825"/>
            <a:chOff x="2980670" y="2957211"/>
            <a:chExt cx="2279650" cy="1029825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ED9F78BE-213C-3D47-A534-0B86E721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800" y="29572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E6D95FBB-6754-2D45-B10F-73837D3E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670" y="3710037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759829" y="2909075"/>
            <a:ext cx="2292350" cy="1023074"/>
            <a:chOff x="6307362" y="2953023"/>
            <a:chExt cx="2292350" cy="1023074"/>
          </a:xfrm>
        </p:grpSpPr>
        <p:pic>
          <p:nvPicPr>
            <p:cNvPr id="3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07" y="29530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362" y="36990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834433" y="2910805"/>
            <a:ext cx="2292350" cy="1021535"/>
            <a:chOff x="4613551" y="2958177"/>
            <a:chExt cx="2292350" cy="102153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26" y="29581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551" y="370271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89" y="291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114" y="36585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920312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</a:p>
        </p:txBody>
      </p:sp>
      <p:sp>
        <p:nvSpPr>
          <p:cNvPr id="80" name="Google Shape;72;p13"/>
          <p:cNvSpPr txBox="1"/>
          <p:nvPr/>
        </p:nvSpPr>
        <p:spPr>
          <a:xfrm>
            <a:off x="6656947" y="193715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9388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70;p13"/>
          <p:cNvSpPr txBox="1"/>
          <p:nvPr/>
        </p:nvSpPr>
        <p:spPr>
          <a:xfrm>
            <a:off x="6123572" y="1420960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Install agent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10259</TotalTime>
  <Words>108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27</cp:revision>
  <dcterms:modified xsi:type="dcterms:W3CDTF">2021-02-22T20:08:46Z</dcterms:modified>
</cp:coreProperties>
</file>