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CCAA-66DC-4E9C-8294-180E366D15D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32637" y="410219"/>
            <a:ext cx="10571504" cy="7260582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anose="020B0604020202020204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2636" y="410218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430944" y="824130"/>
            <a:ext cx="8734421" cy="673091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ln w="0"/>
                <a:solidFill>
                  <a:srgbClr val="1D8900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30944" y="820366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761144" y="1763858"/>
            <a:ext cx="2983942" cy="5620921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63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920972" y="2127614"/>
            <a:ext cx="2688762" cy="13056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/>
              </a:rPr>
              <a:t>Public subnet</a:t>
            </a:r>
          </a:p>
        </p:txBody>
      </p:sp>
      <p:pic>
        <p:nvPicPr>
          <p:cNvPr id="14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20972" y="2125256"/>
            <a:ext cx="274320" cy="2743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920971" y="3487785"/>
            <a:ext cx="2688762" cy="37449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/>
              </a:rPr>
              <a:t>Private subnet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20971" y="3485426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18852" y="3859339"/>
            <a:ext cx="5848638" cy="64008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79838" y="3858138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726910" y="1763168"/>
            <a:ext cx="2983942" cy="5621496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63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/>
              </a:rPr>
              <a:t>Availability Zone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886738" y="2118091"/>
            <a:ext cx="2688762" cy="1315163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/>
              </a:rPr>
              <a:t>Public subnet</a:t>
            </a:r>
          </a:p>
        </p:txBody>
      </p:sp>
      <p:pic>
        <p:nvPicPr>
          <p:cNvPr id="2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86738" y="2115731"/>
            <a:ext cx="274320" cy="2743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886737" y="3487787"/>
            <a:ext cx="2688762" cy="37449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/>
              </a:rPr>
              <a:t>Private subnet</a:t>
            </a:r>
          </a:p>
        </p:txBody>
      </p:sp>
      <p:pic>
        <p:nvPicPr>
          <p:cNvPr id="2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886737" y="3485426"/>
            <a:ext cx="274320" cy="2743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11679" y="4682299"/>
            <a:ext cx="5848638" cy="64008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72665" y="4680113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15925" y="5505259"/>
            <a:ext cx="5848638" cy="64008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6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76911" y="5502181"/>
            <a:ext cx="330200" cy="3302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11679" y="6328219"/>
            <a:ext cx="5848638" cy="64008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8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79838" y="6325202"/>
            <a:ext cx="330200" cy="330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CA15AED-35F1-B741-B625-344B2F890384}"/>
              </a:ext>
            </a:extLst>
          </p:cNvPr>
          <p:cNvSpPr txBox="1"/>
          <p:nvPr/>
        </p:nvSpPr>
        <p:spPr>
          <a:xfrm>
            <a:off x="2043529" y="301306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Bastion host</a:t>
            </a:r>
          </a:p>
        </p:txBody>
      </p:sp>
      <p:pic>
        <p:nvPicPr>
          <p:cNvPr id="43" name="Graphic 150">
            <a:extLst>
              <a:ext uri="{FF2B5EF4-FFF2-40B4-BE49-F238E27FC236}">
                <a16:creationId xmlns:a16="http://schemas.microsoft.com/office/drawing/2014/main" id="{504658ED-D930-1A4A-958A-B65B3F87EA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66083" y="2519492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3216751" y="2997743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NAT gateway</a:t>
            </a:r>
          </a:p>
        </p:txBody>
      </p:sp>
      <p:pic>
        <p:nvPicPr>
          <p:cNvPr id="4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17905" y="2527636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635410" y="2997742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NAT gateway</a:t>
            </a:r>
          </a:p>
        </p:txBody>
      </p:sp>
      <p:pic>
        <p:nvPicPr>
          <p:cNvPr id="47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018681" y="2523680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917106" y="617822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Amazon S3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66794" y="3919156"/>
            <a:ext cx="1545870" cy="619231"/>
            <a:chOff x="2946916" y="4645152"/>
            <a:chExt cx="1545870" cy="619231"/>
          </a:xfrm>
        </p:grpSpPr>
        <p:pic>
          <p:nvPicPr>
            <p:cNvPr id="54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520870" y="4645152"/>
              <a:ext cx="390092" cy="39009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>
              <a:off x="2946916" y="4987384"/>
              <a:ext cx="1545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Arkime instance</a:t>
              </a:r>
            </a:p>
          </p:txBody>
        </p:sp>
      </p:grpSp>
      <p:pic>
        <p:nvPicPr>
          <p:cNvPr id="6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558004" y="3919156"/>
            <a:ext cx="390092" cy="3900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7010176" y="4257484"/>
            <a:ext cx="149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Arkime 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88223" y="1016000"/>
            <a:ext cx="1362702" cy="734199"/>
            <a:chOff x="8548447" y="1351724"/>
            <a:chExt cx="1362702" cy="73419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CCA77A4-A05D-C240-8B5A-65701DACDE78}"/>
                </a:ext>
              </a:extLst>
            </p:cNvPr>
            <p:cNvSpPr txBox="1"/>
            <p:nvPr/>
          </p:nvSpPr>
          <p:spPr>
            <a:xfrm>
              <a:off x="8548447" y="1808924"/>
              <a:ext cx="136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Wireshark ELB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Graphic 29">
              <a:extLst>
                <a:ext uri="{FF2B5EF4-FFF2-40B4-BE49-F238E27FC236}">
                  <a16:creationId xmlns:a16="http://schemas.microsoft.com/office/drawing/2014/main" id="{1B447C9F-AE22-5D49-8823-1DF2B21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8968330" y="1351724"/>
              <a:ext cx="469900" cy="4699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916623" y="1016000"/>
            <a:ext cx="976793" cy="734199"/>
            <a:chOff x="7616305" y="1351724"/>
            <a:chExt cx="976793" cy="73419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CA77A4-A05D-C240-8B5A-65701DACDE78}"/>
                </a:ext>
              </a:extLst>
            </p:cNvPr>
            <p:cNvSpPr txBox="1"/>
            <p:nvPr/>
          </p:nvSpPr>
          <p:spPr>
            <a:xfrm>
              <a:off x="7616305" y="1808924"/>
              <a:ext cx="9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Zeek ELB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Graphic 29">
              <a:extLst>
                <a:ext uri="{FF2B5EF4-FFF2-40B4-BE49-F238E27FC236}">
                  <a16:creationId xmlns:a16="http://schemas.microsoft.com/office/drawing/2014/main" id="{1B447C9F-AE22-5D49-8823-1DF2B21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836624" y="1351724"/>
              <a:ext cx="469900" cy="4699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413171" y="1016000"/>
            <a:ext cx="1221505" cy="734199"/>
            <a:chOff x="3729551" y="1351724"/>
            <a:chExt cx="1221505" cy="73419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CA77A4-A05D-C240-8B5A-65701DACDE78}"/>
                </a:ext>
              </a:extLst>
            </p:cNvPr>
            <p:cNvSpPr txBox="1"/>
            <p:nvPr/>
          </p:nvSpPr>
          <p:spPr>
            <a:xfrm>
              <a:off x="3729551" y="1808924"/>
              <a:ext cx="1221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200" dirty="0"/>
                <a:t>Suricata ELB</a:t>
              </a:r>
              <a:endParaRPr lang="en-US" dirty="0"/>
            </a:p>
          </p:txBody>
        </p:sp>
        <p:pic>
          <p:nvPicPr>
            <p:cNvPr id="95" name="Graphic 29">
              <a:extLst>
                <a:ext uri="{FF2B5EF4-FFF2-40B4-BE49-F238E27FC236}">
                  <a16:creationId xmlns:a16="http://schemas.microsoft.com/office/drawing/2014/main" id="{1B447C9F-AE22-5D49-8823-1DF2B21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4088607" y="1351724"/>
              <a:ext cx="469900" cy="4699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043746" y="1016000"/>
            <a:ext cx="1026176" cy="734199"/>
            <a:chOff x="2301966" y="1351724"/>
            <a:chExt cx="1026176" cy="7341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CCA77A4-A05D-C240-8B5A-65701DACDE78}"/>
                </a:ext>
              </a:extLst>
            </p:cNvPr>
            <p:cNvSpPr txBox="1"/>
            <p:nvPr/>
          </p:nvSpPr>
          <p:spPr>
            <a:xfrm>
              <a:off x="2301966" y="1808924"/>
              <a:ext cx="1026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Arkime ELB</a:t>
              </a:r>
            </a:p>
          </p:txBody>
        </p:sp>
        <p:pic>
          <p:nvPicPr>
            <p:cNvPr id="96" name="Graphic 29">
              <a:extLst>
                <a:ext uri="{FF2B5EF4-FFF2-40B4-BE49-F238E27FC236}">
                  <a16:creationId xmlns:a16="http://schemas.microsoft.com/office/drawing/2014/main" id="{1B447C9F-AE22-5D49-8823-1DF2B21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589635" y="1351724"/>
              <a:ext cx="469900" cy="469900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3064830" y="4742116"/>
            <a:ext cx="5433912" cy="619231"/>
            <a:chOff x="3016588" y="4645152"/>
            <a:chExt cx="5433912" cy="6192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3016588" y="4645152"/>
              <a:ext cx="1416657" cy="619231"/>
              <a:chOff x="3016588" y="4645152"/>
              <a:chExt cx="1416657" cy="619231"/>
            </a:xfrm>
          </p:grpSpPr>
          <p:pic>
            <p:nvPicPr>
              <p:cNvPr id="126" name="Graphic 135">
                <a:extLst>
                  <a:ext uri="{FF2B5EF4-FFF2-40B4-BE49-F238E27FC236}">
                    <a16:creationId xmlns:a16="http://schemas.microsoft.com/office/drawing/2014/main" id="{C19987B1-DB3A-1640-994D-BCB81FCC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3520870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90C1CC4-DFE6-0445-BD1C-DB610E1A07F5}"/>
                  </a:ext>
                </a:extLst>
              </p:cNvPr>
              <p:cNvSpPr txBox="1"/>
              <p:nvPr/>
            </p:nvSpPr>
            <p:spPr>
              <a:xfrm>
                <a:off x="3016588" y="4987384"/>
                <a:ext cx="1416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Suricata instance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7033843" y="4645152"/>
              <a:ext cx="1416657" cy="615327"/>
              <a:chOff x="7033843" y="4645152"/>
              <a:chExt cx="1416657" cy="615327"/>
            </a:xfrm>
          </p:grpSpPr>
          <p:pic>
            <p:nvPicPr>
              <p:cNvPr id="124" name="Graphic 135">
                <a:extLst>
                  <a:ext uri="{FF2B5EF4-FFF2-40B4-BE49-F238E27FC236}">
                    <a16:creationId xmlns:a16="http://schemas.microsoft.com/office/drawing/2014/main" id="{C19987B1-DB3A-1640-994D-BCB81FCC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7538126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90C1CC4-DFE6-0445-BD1C-DB610E1A07F5}"/>
                  </a:ext>
                </a:extLst>
              </p:cNvPr>
              <p:cNvSpPr txBox="1"/>
              <p:nvPr/>
            </p:nvSpPr>
            <p:spPr>
              <a:xfrm>
                <a:off x="7033843" y="4983480"/>
                <a:ext cx="1416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Suricata instance</a:t>
                </a: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2990610" y="5565076"/>
            <a:ext cx="5508133" cy="619231"/>
            <a:chOff x="2942368" y="4645152"/>
            <a:chExt cx="5508133" cy="619231"/>
          </a:xfrm>
        </p:grpSpPr>
        <p:grpSp>
          <p:nvGrpSpPr>
            <p:cNvPr id="129" name="Group 128"/>
            <p:cNvGrpSpPr/>
            <p:nvPr/>
          </p:nvGrpSpPr>
          <p:grpSpPr>
            <a:xfrm>
              <a:off x="2942368" y="4645152"/>
              <a:ext cx="1490877" cy="619231"/>
              <a:chOff x="2942368" y="4645152"/>
              <a:chExt cx="1490877" cy="619231"/>
            </a:xfrm>
          </p:grpSpPr>
          <p:pic>
            <p:nvPicPr>
              <p:cNvPr id="133" name="Graphic 135">
                <a:extLst>
                  <a:ext uri="{FF2B5EF4-FFF2-40B4-BE49-F238E27FC236}">
                    <a16:creationId xmlns:a16="http://schemas.microsoft.com/office/drawing/2014/main" id="{C19987B1-DB3A-1640-994D-BCB81FCC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3520870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90C1CC4-DFE6-0445-BD1C-DB610E1A07F5}"/>
                  </a:ext>
                </a:extLst>
              </p:cNvPr>
              <p:cNvSpPr txBox="1"/>
              <p:nvPr/>
            </p:nvSpPr>
            <p:spPr>
              <a:xfrm>
                <a:off x="2942368" y="4987384"/>
                <a:ext cx="14908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Wireshark instance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961935" y="4645152"/>
              <a:ext cx="1488566" cy="615327"/>
              <a:chOff x="6961935" y="4645152"/>
              <a:chExt cx="1488566" cy="615327"/>
            </a:xfrm>
          </p:grpSpPr>
          <p:pic>
            <p:nvPicPr>
              <p:cNvPr id="131" name="Graphic 135">
                <a:extLst>
                  <a:ext uri="{FF2B5EF4-FFF2-40B4-BE49-F238E27FC236}">
                    <a16:creationId xmlns:a16="http://schemas.microsoft.com/office/drawing/2014/main" id="{C19987B1-DB3A-1640-994D-BCB81FCC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7538126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90C1CC4-DFE6-0445-BD1C-DB610E1A07F5}"/>
                  </a:ext>
                </a:extLst>
              </p:cNvPr>
              <p:cNvSpPr txBox="1"/>
              <p:nvPr/>
            </p:nvSpPr>
            <p:spPr>
              <a:xfrm>
                <a:off x="6961935" y="4983480"/>
                <a:ext cx="1488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Wireshark instance</a:t>
                </a: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064830" y="6388036"/>
            <a:ext cx="5433912" cy="619231"/>
            <a:chOff x="3016588" y="4645152"/>
            <a:chExt cx="5433912" cy="619231"/>
          </a:xfrm>
        </p:grpSpPr>
        <p:grpSp>
          <p:nvGrpSpPr>
            <p:cNvPr id="136" name="Group 135"/>
            <p:cNvGrpSpPr/>
            <p:nvPr/>
          </p:nvGrpSpPr>
          <p:grpSpPr>
            <a:xfrm>
              <a:off x="3016588" y="4645152"/>
              <a:ext cx="1416657" cy="619231"/>
              <a:chOff x="3016588" y="4645152"/>
              <a:chExt cx="1416657" cy="619231"/>
            </a:xfrm>
          </p:grpSpPr>
          <p:pic>
            <p:nvPicPr>
              <p:cNvPr id="140" name="Graphic 135">
                <a:extLst>
                  <a:ext uri="{FF2B5EF4-FFF2-40B4-BE49-F238E27FC236}">
                    <a16:creationId xmlns:a16="http://schemas.microsoft.com/office/drawing/2014/main" id="{C19987B1-DB3A-1640-994D-BCB81FCC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3520870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0C1CC4-DFE6-0445-BD1C-DB610E1A07F5}"/>
                  </a:ext>
                </a:extLst>
              </p:cNvPr>
              <p:cNvSpPr txBox="1"/>
              <p:nvPr/>
            </p:nvSpPr>
            <p:spPr>
              <a:xfrm>
                <a:off x="3016588" y="4987384"/>
                <a:ext cx="1416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Zeek instance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033843" y="4645152"/>
              <a:ext cx="1416657" cy="615327"/>
              <a:chOff x="7033843" y="4645152"/>
              <a:chExt cx="1416657" cy="615327"/>
            </a:xfrm>
          </p:grpSpPr>
          <p:pic>
            <p:nvPicPr>
              <p:cNvPr id="138" name="Graphic 135">
                <a:extLst>
                  <a:ext uri="{FF2B5EF4-FFF2-40B4-BE49-F238E27FC236}">
                    <a16:creationId xmlns:a16="http://schemas.microsoft.com/office/drawing/2014/main" id="{C19987B1-DB3A-1640-994D-BCB81FCC1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7538126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90C1CC4-DFE6-0445-BD1C-DB610E1A07F5}"/>
                  </a:ext>
                </a:extLst>
              </p:cNvPr>
              <p:cNvSpPr txBox="1"/>
              <p:nvPr/>
            </p:nvSpPr>
            <p:spPr>
              <a:xfrm>
                <a:off x="7033843" y="4983480"/>
                <a:ext cx="1416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Zeek instance</a:t>
                </a:r>
              </a:p>
            </p:txBody>
          </p:sp>
        </p:grpSp>
      </p:grpSp>
      <p:pic>
        <p:nvPicPr>
          <p:cNvPr id="99" name="Graphic 6">
            <a:extLst>
              <a:ext uri="{FF2B5EF4-FFF2-40B4-BE49-F238E27FC236}">
                <a16:creationId xmlns:a16="http://schemas.microsoft.com/office/drawing/2014/main" id="{A10310F3-E5E2-3E4C-B6F5-458F44FDB0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877329" y="4940680"/>
            <a:ext cx="469900" cy="4699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4AD7438-27C2-1C42-AD58-5E68AC1A3695}"/>
              </a:ext>
            </a:extLst>
          </p:cNvPr>
          <p:cNvSpPr txBox="1"/>
          <p:nvPr/>
        </p:nvSpPr>
        <p:spPr>
          <a:xfrm>
            <a:off x="8649201" y="5416168"/>
            <a:ext cx="92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1" name="Graphic 6">
            <a:extLst>
              <a:ext uri="{FF2B5EF4-FFF2-40B4-BE49-F238E27FC236}">
                <a16:creationId xmlns:a16="http://schemas.microsoft.com/office/drawing/2014/main" id="{A10310F3-E5E2-3E4C-B6F5-458F44FDB0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131403" y="4940680"/>
            <a:ext cx="469900" cy="4699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4AD7438-27C2-1C42-AD58-5E68AC1A3695}"/>
              </a:ext>
            </a:extLst>
          </p:cNvPr>
          <p:cNvSpPr txBox="1"/>
          <p:nvPr/>
        </p:nvSpPr>
        <p:spPr>
          <a:xfrm>
            <a:off x="1903275" y="5416168"/>
            <a:ext cx="92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4" name="Graphic 18">
            <a:extLst>
              <a:ext uri="{FF2B5EF4-FFF2-40B4-BE49-F238E27FC236}">
                <a16:creationId xmlns:a16="http://schemas.microsoft.com/office/drawing/2014/main" id="{E5FD4EED-4294-9B46-94EC-81E3CD93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8" y="40123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9">
            <a:extLst>
              <a:ext uri="{FF2B5EF4-FFF2-40B4-BE49-F238E27FC236}">
                <a16:creationId xmlns:a16="http://schemas.microsoft.com/office/drawing/2014/main" id="{78C7122A-6D83-9546-959B-4FC5CF89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48" y="482561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23">
            <a:extLst>
              <a:ext uri="{FF2B5EF4-FFF2-40B4-BE49-F238E27FC236}">
                <a16:creationId xmlns:a16="http://schemas.microsoft.com/office/drawing/2014/main" id="{0316825C-E8FE-D242-9AE4-1E556E17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8" y="26376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2">
            <a:extLst>
              <a:ext uri="{FF2B5EF4-FFF2-40B4-BE49-F238E27FC236}">
                <a16:creationId xmlns:a16="http://schemas.microsoft.com/office/drawing/2014/main" id="{D8B7EE3A-50FB-1941-8EDA-2AEE34BCD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346" y="340120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12" y="53960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0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69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Owen, Dylan</dc:creator>
  <cp:lastModifiedBy>O'Neal, Anna</cp:lastModifiedBy>
  <cp:revision>32</cp:revision>
  <dcterms:created xsi:type="dcterms:W3CDTF">2020-02-03T19:21:02Z</dcterms:created>
  <dcterms:modified xsi:type="dcterms:W3CDTF">2021-07-27T19:08:09Z</dcterms:modified>
</cp:coreProperties>
</file>