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82" d="100"/>
          <a:sy n="82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B911-3FA5-4246-8D49-9CB8722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33E01-C612-C844-8585-9DF8BD3D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AC39-428D-EE46-AAE7-990E86D8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1903-40C1-C448-B235-BA1543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8EBB-1716-844A-A0DC-30BC6F3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576-0BF6-E642-9BBA-75EA8805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0501-3AD9-8D44-9905-48027F34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C48D-0B14-B74D-BD9E-5900E86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FB31-E148-7646-9AE0-35A42AE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19CD-0F14-9B44-86EC-7EB4A2D1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2C1BB-724E-354C-B146-8806151E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9A4A3-0FA7-D043-9DC7-603057DA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73B-82F1-274F-8029-B75B914E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29C6-F656-3248-A4F2-8798169E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C5B9-799E-834C-845F-2E1B5A93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F377-6288-8D4E-B83F-E27B1E9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26A-AF6E-0A45-876A-EE43D673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1468-EBDE-9346-BE7D-0996499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2E78-5877-8542-809D-8F8614F7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32E4-0033-7A41-9F45-F60697DE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698E-8CBE-BE4E-B235-58460A97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B98C-4F46-8C49-AF83-59F5A49B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6CEB-40B2-DB4F-926F-46D037F2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EAB4-D968-A741-8528-23934E44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B8F3-08F3-3349-993E-33598C2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0E9-4F50-1543-B969-EA86A066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B227-0EB3-A24E-9E6A-815C08428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539D6-218A-974D-90B4-1C5C9B7A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0AC1-678E-8B49-9F60-806A3B30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90C7-DA13-1840-8639-25D59AA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DB92-4867-9940-A6A0-A2811F7C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FD9-BEE2-2940-9F82-090FCF2D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C892-09CB-2546-B061-2F5084BE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191D-6FA3-714C-8CFA-F05ED4D3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F100B-E08E-F741-A209-E90B0A0A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F33FC-785E-074A-9E23-41CE8D7F2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E1C-7177-0D44-8035-C83428F9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D4ECF-DDC6-CF4A-B1B4-D2C6F37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BC73E-F395-8646-8060-374A1CE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4D4A-BC0F-1B4C-B7F8-3D6287C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287F7-31A4-004B-AC8C-9519940D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E7860-5375-E240-A184-D082375D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5E504-11CE-0341-B862-C90065E8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4F59-D995-A649-BCBE-87A110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4692A-D332-794D-BFE9-D8B9FF2D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33F65-B528-8C4A-A4F2-D400F80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FAEF-03EB-B648-B739-9A91E6E6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F4FC-9426-BA41-81BD-2FE32626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0F35-EAE3-8548-980A-DE650BE0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4489-4386-1740-967D-60E32289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389F-E24D-C942-BEC1-27B01B55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C573-AF42-AD43-96E4-411A995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042-7E79-3942-A512-E03DE1F1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CF1A9-088A-A146-973D-24AFADEB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5997-7D51-894A-BAC4-CD6ACC2A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A025-F853-F441-BBAD-F112A9DA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1817-76A0-7846-A47A-0DEB1DB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2422-7FA8-2C4D-942F-CFFE5BE4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CE29-9359-304F-A111-C98F078F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208B0-21C0-194A-AB40-58BBD97A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49CF-9701-4B42-8E9F-8B0FCACD2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3C9F-FA27-5C4C-9D49-D31A16CE6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DAE6-BEE4-1D46-9110-C7DE2E92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170A873C-11E3-4ECF-8D2A-86737530D6FC}"/>
              </a:ext>
            </a:extLst>
          </p:cNvPr>
          <p:cNvSpPr/>
          <p:nvPr/>
        </p:nvSpPr>
        <p:spPr>
          <a:xfrm>
            <a:off x="1279708" y="4082577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2583FF-7B15-4DB6-98D2-36CA4FCCBFE3}"/>
              </a:ext>
            </a:extLst>
          </p:cNvPr>
          <p:cNvSpPr/>
          <p:nvPr/>
        </p:nvSpPr>
        <p:spPr>
          <a:xfrm>
            <a:off x="1279708" y="3244055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306C3-42C8-0A45-9F20-C6920FAD9C2C}"/>
              </a:ext>
            </a:extLst>
          </p:cNvPr>
          <p:cNvSpPr/>
          <p:nvPr/>
        </p:nvSpPr>
        <p:spPr>
          <a:xfrm>
            <a:off x="703619" y="613821"/>
            <a:ext cx="3315413" cy="542503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0AE64-8C1B-574C-9A99-36EF99C39B2D}"/>
              </a:ext>
            </a:extLst>
          </p:cNvPr>
          <p:cNvSpPr/>
          <p:nvPr/>
        </p:nvSpPr>
        <p:spPr>
          <a:xfrm>
            <a:off x="276225" y="964740"/>
            <a:ext cx="9454082" cy="49269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25676-1C42-6648-966C-F860C1B2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25" y="966328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6BEBAA-CFBD-4D4A-82FC-4E5A48685BB0}"/>
              </a:ext>
            </a:extLst>
          </p:cNvPr>
          <p:cNvSpPr/>
          <p:nvPr/>
        </p:nvSpPr>
        <p:spPr>
          <a:xfrm>
            <a:off x="951479" y="1347327"/>
            <a:ext cx="2764457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9AA414-C793-AC40-82E7-5504F98E0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22" y="1338810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C9D0C-B648-8440-B808-771A9DDDAAED}"/>
              </a:ext>
            </a:extLst>
          </p:cNvPr>
          <p:cNvSpPr/>
          <p:nvPr/>
        </p:nvSpPr>
        <p:spPr>
          <a:xfrm>
            <a:off x="951479" y="2755694"/>
            <a:ext cx="2764457" cy="3045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D8F56CC-00B9-4749-9F7D-9E597FB5F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241" y="2754344"/>
            <a:ext cx="3810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E9A581D-463F-D344-BA5C-E015BE5D8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1117" y="3237301"/>
            <a:ext cx="3810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1C086-7823-F749-A565-A5DBA54CDA08}"/>
              </a:ext>
            </a:extLst>
          </p:cNvPr>
          <p:cNvSpPr txBox="1"/>
          <p:nvPr/>
        </p:nvSpPr>
        <p:spPr>
          <a:xfrm>
            <a:off x="4277514" y="117250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02198-0CCF-7541-B17A-5122EEA25651}"/>
              </a:ext>
            </a:extLst>
          </p:cNvPr>
          <p:cNvSpPr txBox="1"/>
          <p:nvPr/>
        </p:nvSpPr>
        <p:spPr>
          <a:xfrm>
            <a:off x="1463230" y="227476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C3BE6DBA-4C3C-0C44-96E5-0FE0C37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502" y="3735168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87501787-EA93-3740-8EE3-B6A2D5F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783" y="2984550"/>
            <a:ext cx="147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Namespace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196" y="1869547"/>
            <a:ext cx="2290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720" y="4392262"/>
            <a:ext cx="17942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8369" y="5645765"/>
            <a:ext cx="2136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43455-6026-D443-A92C-49592965AA8D}"/>
              </a:ext>
            </a:extLst>
          </p:cNvPr>
          <p:cNvSpPr/>
          <p:nvPr/>
        </p:nvSpPr>
        <p:spPr>
          <a:xfrm>
            <a:off x="1279708" y="4939895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23C47B0C-8528-F14F-A389-9DA71368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569" y="4537088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7232481-8CBD-2E4F-A024-46BC069A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693" y="5450882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D2F6A22-F70E-274C-B2B8-6007E447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48" y="4532595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0F44A60E-B460-6749-ABAF-F8B266F2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677" y="544194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18844963-114E-E44B-8DF9-768A63CA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004" y="229239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15">
            <a:extLst>
              <a:ext uri="{FF2B5EF4-FFF2-40B4-BE49-F238E27FC236}">
                <a16:creationId xmlns:a16="http://schemas.microsoft.com/office/drawing/2014/main" id="{91799D79-5512-4649-81A3-D934E8BA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89" y="17041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9">
            <a:extLst>
              <a:ext uri="{FF2B5EF4-FFF2-40B4-BE49-F238E27FC236}">
                <a16:creationId xmlns:a16="http://schemas.microsoft.com/office/drawing/2014/main" id="{53581216-931F-4890-965F-C99BE344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25" y="6941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8">
            <a:extLst>
              <a:ext uri="{FF2B5EF4-FFF2-40B4-BE49-F238E27FC236}">
                <a16:creationId xmlns:a16="http://schemas.microsoft.com/office/drawing/2014/main" id="{6FF03C95-7811-4C25-979A-E8A0FD3B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29" y="1837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6">
            <a:extLst>
              <a:ext uri="{FF2B5EF4-FFF2-40B4-BE49-F238E27FC236}">
                <a16:creationId xmlns:a16="http://schemas.microsoft.com/office/drawing/2014/main" id="{51103DBE-9A52-47B3-9211-BA6C8399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226969" y="329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2">
            <a:extLst>
              <a:ext uri="{FF2B5EF4-FFF2-40B4-BE49-F238E27FC236}">
                <a16:creationId xmlns:a16="http://schemas.microsoft.com/office/drawing/2014/main" id="{CDF9F632-AA50-4529-B565-F4C902A8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65" y="410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2">
            <a:extLst>
              <a:ext uri="{FF2B5EF4-FFF2-40B4-BE49-F238E27FC236}">
                <a16:creationId xmlns:a16="http://schemas.microsoft.com/office/drawing/2014/main" id="{8E5FED02-18CD-4BB6-A9B7-48CA3A5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0" y="5002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40">
            <a:extLst>
              <a:ext uri="{FF2B5EF4-FFF2-40B4-BE49-F238E27FC236}">
                <a16:creationId xmlns:a16="http://schemas.microsoft.com/office/drawing/2014/main" id="{2DF514E3-D4C5-4F72-B7A8-8105A40A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44" y="41367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40">
            <a:extLst>
              <a:ext uri="{FF2B5EF4-FFF2-40B4-BE49-F238E27FC236}">
                <a16:creationId xmlns:a16="http://schemas.microsoft.com/office/drawing/2014/main" id="{AA7C5361-A609-4043-B34B-90A66213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30" y="5002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EF7C6A89-E0BF-4BE8-9A5D-4BCD32BA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5" y="4116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6ADDDA3-43D0-4B4D-A019-0A346ABF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54" y="500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8">
            <a:extLst>
              <a:ext uri="{FF2B5EF4-FFF2-40B4-BE49-F238E27FC236}">
                <a16:creationId xmlns:a16="http://schemas.microsoft.com/office/drawing/2014/main" id="{06E9B06A-AED7-4833-A2FC-D840A664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5" y="1045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CF4110D-48B9-45C0-A6C2-43F0B82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046" y="36311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9">
            <a:extLst>
              <a:ext uri="{FF2B5EF4-FFF2-40B4-BE49-F238E27FC236}">
                <a16:creationId xmlns:a16="http://schemas.microsoft.com/office/drawing/2014/main" id="{89D3FC17-FC62-47ED-9781-7DFDC6E7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577" y="48422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D55F06F-8471-4C0A-9235-684BCBFB8533}"/>
              </a:ext>
            </a:extLst>
          </p:cNvPr>
          <p:cNvSpPr/>
          <p:nvPr/>
        </p:nvSpPr>
        <p:spPr>
          <a:xfrm>
            <a:off x="6604812" y="1330066"/>
            <a:ext cx="2764457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FA5755AE-9253-4E3B-B5FA-235B8313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8904" y="1338810"/>
            <a:ext cx="381000" cy="381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FD74DEB-AE03-46FB-9033-4E3EAB5C971E}"/>
              </a:ext>
            </a:extLst>
          </p:cNvPr>
          <p:cNvSpPr txBox="1"/>
          <p:nvPr/>
        </p:nvSpPr>
        <p:spPr>
          <a:xfrm>
            <a:off x="6997730" y="219086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15">
            <a:extLst>
              <a:ext uri="{FF2B5EF4-FFF2-40B4-BE49-F238E27FC236}">
                <a16:creationId xmlns:a16="http://schemas.microsoft.com/office/drawing/2014/main" id="{4D774049-1C87-4FEA-86CC-D6CCC367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47" y="16869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1C5A7BB-7951-403C-AAD6-26E30D2EF8CF}"/>
              </a:ext>
            </a:extLst>
          </p:cNvPr>
          <p:cNvSpPr/>
          <p:nvPr/>
        </p:nvSpPr>
        <p:spPr>
          <a:xfrm>
            <a:off x="6608904" y="2739234"/>
            <a:ext cx="2764457" cy="3045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5FD9D4E-0186-4458-BEAE-2CD8E98F9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5553" y="2727888"/>
            <a:ext cx="381000" cy="381000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7EE7FEDA-F0F0-4931-891E-3CE4F7ED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152" y="3718708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93" name="TextBox 31">
            <a:extLst>
              <a:ext uri="{FF2B5EF4-FFF2-40B4-BE49-F238E27FC236}">
                <a16:creationId xmlns:a16="http://schemas.microsoft.com/office/drawing/2014/main" id="{0AB30085-7E53-4AB2-8ADB-2D28ADFBD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394" y="4520628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47DA6B13-0F6C-4AEB-B2EA-E1238B3D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801" y="5424750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DECC8227-D2A0-48BA-AB0F-C9BB1CB2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632" y="4515762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6DFA33F3-8607-4A76-A66F-F7134566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93" y="5383674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97" name="Graphic 56">
            <a:extLst>
              <a:ext uri="{FF2B5EF4-FFF2-40B4-BE49-F238E27FC236}">
                <a16:creationId xmlns:a16="http://schemas.microsoft.com/office/drawing/2014/main" id="{EBB03840-1A7F-46E3-AA19-1229BFED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779619" y="32773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2">
            <a:extLst>
              <a:ext uri="{FF2B5EF4-FFF2-40B4-BE49-F238E27FC236}">
                <a16:creationId xmlns:a16="http://schemas.microsoft.com/office/drawing/2014/main" id="{C2A18CD2-CF20-4695-84B3-D2663518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76" y="40874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2">
            <a:extLst>
              <a:ext uri="{FF2B5EF4-FFF2-40B4-BE49-F238E27FC236}">
                <a16:creationId xmlns:a16="http://schemas.microsoft.com/office/drawing/2014/main" id="{2694D501-864A-45E1-852F-359965FD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320" y="4995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40">
            <a:extLst>
              <a:ext uri="{FF2B5EF4-FFF2-40B4-BE49-F238E27FC236}">
                <a16:creationId xmlns:a16="http://schemas.microsoft.com/office/drawing/2014/main" id="{7AAFA3FE-B79D-46B9-9583-BDD8A0A4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69" y="41202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40">
            <a:extLst>
              <a:ext uri="{FF2B5EF4-FFF2-40B4-BE49-F238E27FC236}">
                <a16:creationId xmlns:a16="http://schemas.microsoft.com/office/drawing/2014/main" id="{D0A21F81-A6FE-40B7-9A00-19EC36A2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55" y="49861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D650713-210D-4F47-A692-54C95589040E}"/>
              </a:ext>
            </a:extLst>
          </p:cNvPr>
          <p:cNvSpPr/>
          <p:nvPr/>
        </p:nvSpPr>
        <p:spPr>
          <a:xfrm>
            <a:off x="6341619" y="613820"/>
            <a:ext cx="3273344" cy="542503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6E2BD-D8AD-41E0-8821-BF1C25A9B284}"/>
              </a:ext>
            </a:extLst>
          </p:cNvPr>
          <p:cNvSpPr/>
          <p:nvPr/>
        </p:nvSpPr>
        <p:spPr>
          <a:xfrm>
            <a:off x="4470979" y="368551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A274FA-8694-4F11-9A8A-6F84C85D50D0}"/>
              </a:ext>
            </a:extLst>
          </p:cNvPr>
          <p:cNvSpPr txBox="1"/>
          <p:nvPr/>
        </p:nvSpPr>
        <p:spPr>
          <a:xfrm>
            <a:off x="4267831" y="4561517"/>
            <a:ext cx="189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Cheminformatics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C5F3E1-ECC3-41A0-B580-B2DA0B3DBEBA}"/>
              </a:ext>
            </a:extLst>
          </p:cNvPr>
          <p:cNvSpPr txBox="1"/>
          <p:nvPr/>
        </p:nvSpPr>
        <p:spPr>
          <a:xfrm>
            <a:off x="4376319" y="542474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0DF65A5-308B-45C8-A0AA-FA719F68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977" y="24571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1388E6-F617-42B7-AAC1-8CDB219B53F9}"/>
              </a:ext>
            </a:extLst>
          </p:cNvPr>
          <p:cNvSpPr/>
          <p:nvPr/>
        </p:nvSpPr>
        <p:spPr bwMode="auto">
          <a:xfrm>
            <a:off x="116897" y="188272"/>
            <a:ext cx="11349090" cy="5975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1D144EF-D3BE-4EDB-BB5D-FC4C23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16897" y="18827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29</cp:revision>
  <dcterms:created xsi:type="dcterms:W3CDTF">2022-03-23T17:35:09Z</dcterms:created>
  <dcterms:modified xsi:type="dcterms:W3CDTF">2022-06-17T11:39:29Z</dcterms:modified>
</cp:coreProperties>
</file>