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35EB-97F7-4385-8730-0099A33E3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C7D91-44B2-40D9-80FA-E57470B5F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E10DB-FA3A-4B9F-98B0-DA3B283A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E4B35-9B25-4A46-A5A2-D334E2A1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4DA70-CA04-48E7-8CD1-E98A06C04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1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DF00C-5FEA-4C22-8E23-5295C156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91EF7-675C-43DA-B3C4-22D07F486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101C2-D0B8-4BFE-9397-AED829AA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8F564-D323-4612-A4AF-2D8CB5F0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81AFC-3F9E-4543-AE69-9D79146A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7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EB164A-54F8-48C3-A90A-E7349F786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0B817-67FF-44F2-B769-23A517A17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B99CD-EA01-4F7F-A640-C6D6BD73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5AB96-6295-44D7-9662-C6B8ECF91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38EBA-D9A5-4B52-BD8D-451C81396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7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3F8F-129E-43B3-B282-E25FF550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0BA0-BF5A-4AE9-9476-87F399F42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F2C28-F959-44C4-839B-A48FFAA3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2B94C-7C67-4D72-ABBA-99113F76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95C47-DA34-4159-9B24-51F0A890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8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4A03-740B-4EC4-AA68-CA89E1880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07CFF-AE66-42B3-BE4E-22E1B6C32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8128E-18E2-4F3F-8BBE-6E8014ACD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EE748-172B-474A-A294-187E0B6E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EAACB-F336-4395-82A5-54D17386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6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D295-B0F0-406A-96DB-0CA66FFA5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A06AF-EC91-42C9-99BF-69802D85B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58DC4-E242-41BA-A713-EEC8BC93F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90399-6E03-4F53-A8A4-BEB590ED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76805-DAF3-4723-8AFA-B2404EFC1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0345B-BF2E-4DD2-9ED2-E4FC4AEC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6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9B55-F0CD-4383-A2D4-07BEB291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CA1FD-C785-468A-B7EA-A5DD021CC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240FB-1B59-4A13-B1D0-A1C469343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D17D-0E65-4365-8967-03AB8346A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271BFE-B654-4390-9173-EE90E5B70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DA0836-B9AC-4A5A-8ECA-DA0BBFB6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19C124-D355-4679-BF6D-EC7E23202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7CD23-9981-4567-9191-E5C60F36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9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7CC3F-647A-4C46-A594-720A1D620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12B6C1-95F4-4448-8274-68E26033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F55D3-3A7D-40A5-944A-E35B9D13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B6CC0-CF0B-4259-978E-CBE82699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6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8CE50D-6154-4BB7-87D9-184F6B2B0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5F6DE-6F2E-43FA-9715-AD28B1AE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A7DD5-FF41-47DF-8BBD-3001CA0BA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5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A4D28-55E2-41E3-8118-8FC789A14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76F3D-326F-45A3-8916-D8DE0424A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67C98-A6D6-4B8C-A5E4-A61F9931F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78859-1CAA-458E-99C5-846753B4A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807BD-87CC-4B39-A4A1-4113E16D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2A1B5-73E2-4F82-AE7A-3EB6C026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4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70D3-3159-42B9-9637-A9123224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511AEB-F4AE-48B9-88F5-B42E071FF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9A8D6-F0DC-45D2-B3CF-FC66F1853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73D02-D113-47AD-B784-364E7C80A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FC382-4806-4862-BCFB-310EE6638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F9D6B-D710-4EA0-B51F-DD1F05E0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064310-82AE-4810-B8AF-911C4ABE2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62E2F-1E5E-42EE-AA54-39FFEBE96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6477B-5223-4A96-98E0-44DBF09B4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DE35A-8C5E-412B-9F88-2F523D6285FF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90151-0130-48D4-81CC-B46D18D32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8FD3C-5677-49BF-B105-146FCC518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8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981FFCF-90E2-4334-95A4-AE8F1AE8DEB2}"/>
              </a:ext>
            </a:extLst>
          </p:cNvPr>
          <p:cNvSpPr/>
          <p:nvPr/>
        </p:nvSpPr>
        <p:spPr>
          <a:xfrm>
            <a:off x="2133600" y="76200"/>
            <a:ext cx="9677400" cy="6400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20">
            <a:extLst>
              <a:ext uri="{FF2B5EF4-FFF2-40B4-BE49-F238E27FC236}">
                <a16:creationId xmlns:a16="http://schemas.microsoft.com/office/drawing/2014/main" id="{3FAEFD8D-6B75-46F5-9A6A-B2CEA7A11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15240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6E7356-70F4-40FB-8CA5-284F796AED87}"/>
              </a:ext>
            </a:extLst>
          </p:cNvPr>
          <p:cNvSpPr/>
          <p:nvPr/>
        </p:nvSpPr>
        <p:spPr>
          <a:xfrm>
            <a:off x="2590800" y="1219200"/>
            <a:ext cx="2590800" cy="4953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" name="Graphic 34">
            <a:extLst>
              <a:ext uri="{FF2B5EF4-FFF2-40B4-BE49-F238E27FC236}">
                <a16:creationId xmlns:a16="http://schemas.microsoft.com/office/drawing/2014/main" id="{26604DC3-BCB2-43DA-850C-C58127EBB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49362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1783AF0-DF49-4FD4-938C-F8A6A99105A9}"/>
              </a:ext>
            </a:extLst>
          </p:cNvPr>
          <p:cNvSpPr/>
          <p:nvPr/>
        </p:nvSpPr>
        <p:spPr>
          <a:xfrm>
            <a:off x="5715000" y="1219200"/>
            <a:ext cx="2590800" cy="49545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0" name="Graphic 34">
            <a:extLst>
              <a:ext uri="{FF2B5EF4-FFF2-40B4-BE49-F238E27FC236}">
                <a16:creationId xmlns:a16="http://schemas.microsoft.com/office/drawing/2014/main" id="{DF249048-6F10-4FC0-B540-D53DAEF6C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249362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D30C568-082D-47CA-AAD7-CD6F4EEAD0CD}"/>
              </a:ext>
            </a:extLst>
          </p:cNvPr>
          <p:cNvSpPr/>
          <p:nvPr/>
        </p:nvSpPr>
        <p:spPr>
          <a:xfrm>
            <a:off x="8839200" y="1219200"/>
            <a:ext cx="2590800" cy="49545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2" name="Graphic 34">
            <a:extLst>
              <a:ext uri="{FF2B5EF4-FFF2-40B4-BE49-F238E27FC236}">
                <a16:creationId xmlns:a16="http://schemas.microsoft.com/office/drawing/2014/main" id="{04E23B6D-2127-472E-BD20-D1FA2E504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1249362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B1698FE-FABC-42B9-9601-6EE8506EE53F}"/>
              </a:ext>
            </a:extLst>
          </p:cNvPr>
          <p:cNvSpPr/>
          <p:nvPr/>
        </p:nvSpPr>
        <p:spPr>
          <a:xfrm>
            <a:off x="2501900" y="4343400"/>
            <a:ext cx="9080500" cy="16764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Collaboration and Clustering Auto 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 group</a:t>
            </a:r>
          </a:p>
        </p:txBody>
      </p:sp>
      <p:pic>
        <p:nvPicPr>
          <p:cNvPr id="14" name="Graphic 18">
            <a:extLst>
              <a:ext uri="{FF2B5EF4-FFF2-40B4-BE49-F238E27FC236}">
                <a16:creationId xmlns:a16="http://schemas.microsoft.com/office/drawing/2014/main" id="{693BED0D-BED7-4BBB-B297-3F2E04FDD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34340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108">
            <a:extLst>
              <a:ext uri="{FF2B5EF4-FFF2-40B4-BE49-F238E27FC236}">
                <a16:creationId xmlns:a16="http://schemas.microsoft.com/office/drawing/2014/main" id="{6EC10EAC-FDCD-4FB5-8C2A-BAE6210A5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3615665" y="507239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6">
            <a:extLst>
              <a:ext uri="{FF2B5EF4-FFF2-40B4-BE49-F238E27FC236}">
                <a16:creationId xmlns:a16="http://schemas.microsoft.com/office/drawing/2014/main" id="{47CA5352-34C4-4DF3-ACE3-AD482B34F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529590"/>
            <a:ext cx="11159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G4dn instance</a:t>
            </a:r>
          </a:p>
        </p:txBody>
      </p:sp>
      <p:pic>
        <p:nvPicPr>
          <p:cNvPr id="17" name="Graphic 108">
            <a:extLst>
              <a:ext uri="{FF2B5EF4-FFF2-40B4-BE49-F238E27FC236}">
                <a16:creationId xmlns:a16="http://schemas.microsoft.com/office/drawing/2014/main" id="{B01C70ED-E5C8-42CB-B9C5-35D10CADB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6843161" y="507239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6">
            <a:extLst>
              <a:ext uri="{FF2B5EF4-FFF2-40B4-BE49-F238E27FC236}">
                <a16:creationId xmlns:a16="http://schemas.microsoft.com/office/drawing/2014/main" id="{88C13F72-3860-4BC1-A8F7-A5F052060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4096" y="5529590"/>
            <a:ext cx="11159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G4dn instance</a:t>
            </a:r>
          </a:p>
        </p:txBody>
      </p:sp>
      <p:pic>
        <p:nvPicPr>
          <p:cNvPr id="19" name="Graphic 108">
            <a:extLst>
              <a:ext uri="{FF2B5EF4-FFF2-40B4-BE49-F238E27FC236}">
                <a16:creationId xmlns:a16="http://schemas.microsoft.com/office/drawing/2014/main" id="{F66443EF-1584-45F3-82C8-C37EA4457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10043561" y="507239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6">
            <a:extLst>
              <a:ext uri="{FF2B5EF4-FFF2-40B4-BE49-F238E27FC236}">
                <a16:creationId xmlns:a16="http://schemas.microsoft.com/office/drawing/2014/main" id="{D5928100-1F29-4021-BE04-122C9847D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4496" y="5529590"/>
            <a:ext cx="11159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G4dn instance</a:t>
            </a:r>
          </a:p>
        </p:txBody>
      </p:sp>
      <p:pic>
        <p:nvPicPr>
          <p:cNvPr id="21" name="Graphic 60">
            <a:extLst>
              <a:ext uri="{FF2B5EF4-FFF2-40B4-BE49-F238E27FC236}">
                <a16:creationId xmlns:a16="http://schemas.microsoft.com/office/drawing/2014/main" id="{E2F4F583-D5E9-46AF-A304-263D30382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022" y="263627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6">
            <a:extLst>
              <a:ext uri="{FF2B5EF4-FFF2-40B4-BE49-F238E27FC236}">
                <a16:creationId xmlns:a16="http://schemas.microsoft.com/office/drawing/2014/main" id="{E0275CEC-EA43-4A64-974C-D80DEF15C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7832" y="3091190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 Primary Node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E96CACCE-F6FD-490A-B4C7-2F740F296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834" y="2135187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4" name="Graphic 35">
            <a:extLst>
              <a:ext uri="{FF2B5EF4-FFF2-40B4-BE49-F238E27FC236}">
                <a16:creationId xmlns:a16="http://schemas.microsoft.com/office/drawing/2014/main" id="{FE8F9E77-F29D-454F-91AC-F4AA1238D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090" y="1676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7">
            <a:extLst>
              <a:ext uri="{FF2B5EF4-FFF2-40B4-BE49-F238E27FC236}">
                <a16:creationId xmlns:a16="http://schemas.microsoft.com/office/drawing/2014/main" id="{76556C91-A731-4B97-B143-5915A5444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5234" y="2135187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6" name="Graphic 35">
            <a:extLst>
              <a:ext uri="{FF2B5EF4-FFF2-40B4-BE49-F238E27FC236}">
                <a16:creationId xmlns:a16="http://schemas.microsoft.com/office/drawing/2014/main" id="{DC2A4A8C-2D9A-4753-AA64-4D60A3B8B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490" y="1676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7">
            <a:extLst>
              <a:ext uri="{FF2B5EF4-FFF2-40B4-BE49-F238E27FC236}">
                <a16:creationId xmlns:a16="http://schemas.microsoft.com/office/drawing/2014/main" id="{FD39BF71-11DA-4ECC-8492-7F5791DD5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1834" y="2135187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8" name="Graphic 35">
            <a:extLst>
              <a:ext uri="{FF2B5EF4-FFF2-40B4-BE49-F238E27FC236}">
                <a16:creationId xmlns:a16="http://schemas.microsoft.com/office/drawing/2014/main" id="{7B2E82E5-BC17-47C0-855C-8CFD3969C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090" y="1676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Graphic 7">
            <a:extLst>
              <a:ext uri="{FF2B5EF4-FFF2-40B4-BE49-F238E27FC236}">
                <a16:creationId xmlns:a16="http://schemas.microsoft.com/office/drawing/2014/main" id="{C0505707-3C06-4171-96DC-115DBAED9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4940300"/>
            <a:ext cx="8509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7">
            <a:extLst>
              <a:ext uri="{FF2B5EF4-FFF2-40B4-BE49-F238E27FC236}">
                <a16:creationId xmlns:a16="http://schemas.microsoft.com/office/drawing/2014/main" id="{C7694ADF-84D1-4FB3-9495-D0CA8F432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01900"/>
            <a:ext cx="8509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6">
            <a:extLst>
              <a:ext uri="{FF2B5EF4-FFF2-40B4-BE49-F238E27FC236}">
                <a16:creationId xmlns:a16="http://schemas.microsoft.com/office/drawing/2014/main" id="{95FE4E2E-470E-4350-A398-9A063FB3C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429000"/>
            <a:ext cx="11159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16">
            <a:extLst>
              <a:ext uri="{FF2B5EF4-FFF2-40B4-BE49-F238E27FC236}">
                <a16:creationId xmlns:a16="http://schemas.microsoft.com/office/drawing/2014/main" id="{59F665FE-2577-47F8-BCA7-4F0513B52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791200"/>
            <a:ext cx="11159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Collaborators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6FA261-DDA2-4BB3-B53F-C167032E4011}"/>
              </a:ext>
            </a:extLst>
          </p:cNvPr>
          <p:cNvCxnSpPr>
            <a:cxnSpLocks/>
          </p:cNvCxnSpPr>
          <p:nvPr/>
        </p:nvCxnSpPr>
        <p:spPr>
          <a:xfrm>
            <a:off x="1447800" y="2895600"/>
            <a:ext cx="20574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71FE29A-B751-47C7-8473-921AA8B95FC8}"/>
              </a:ext>
            </a:extLst>
          </p:cNvPr>
          <p:cNvCxnSpPr>
            <a:cxnSpLocks/>
          </p:cNvCxnSpPr>
          <p:nvPr/>
        </p:nvCxnSpPr>
        <p:spPr>
          <a:xfrm>
            <a:off x="1447800" y="5410200"/>
            <a:ext cx="20574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737234A-8031-4608-BFD7-D607F3511E41}"/>
              </a:ext>
            </a:extLst>
          </p:cNvPr>
          <p:cNvSpPr/>
          <p:nvPr/>
        </p:nvSpPr>
        <p:spPr>
          <a:xfrm>
            <a:off x="2246312" y="533400"/>
            <a:ext cx="9412288" cy="586740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37" name="Graphic 28">
            <a:extLst>
              <a:ext uri="{FF2B5EF4-FFF2-40B4-BE49-F238E27FC236}">
                <a16:creationId xmlns:a16="http://schemas.microsoft.com/office/drawing/2014/main" id="{3E848C99-3316-49CD-BDC3-0A4CE38A5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3" y="53340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67F95474-11D3-4184-A017-F01794F69615}"/>
              </a:ext>
            </a:extLst>
          </p:cNvPr>
          <p:cNvSpPr/>
          <p:nvPr/>
        </p:nvSpPr>
        <p:spPr>
          <a:xfrm>
            <a:off x="2438400" y="914400"/>
            <a:ext cx="2895600" cy="53340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C22E46-F3FB-4503-BFCA-39F37F94D7B6}"/>
              </a:ext>
            </a:extLst>
          </p:cNvPr>
          <p:cNvSpPr/>
          <p:nvPr/>
        </p:nvSpPr>
        <p:spPr>
          <a:xfrm>
            <a:off x="5562600" y="914400"/>
            <a:ext cx="2895600" cy="53340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56A4AC-3977-46BD-B2CA-4BFF16AEAA89}"/>
              </a:ext>
            </a:extLst>
          </p:cNvPr>
          <p:cNvSpPr/>
          <p:nvPr/>
        </p:nvSpPr>
        <p:spPr>
          <a:xfrm>
            <a:off x="8686800" y="914400"/>
            <a:ext cx="2895600" cy="53340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</p:spTree>
    <p:extLst>
      <p:ext uri="{BB962C8B-B14F-4D97-AF65-F5344CB8AC3E}">
        <p14:creationId xmlns:p14="http://schemas.microsoft.com/office/powerpoint/2010/main" val="1249014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38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May, Dave</dc:creator>
  <cp:lastModifiedBy>May, Dave</cp:lastModifiedBy>
  <cp:revision>5</cp:revision>
  <dcterms:created xsi:type="dcterms:W3CDTF">2022-12-02T16:51:04Z</dcterms:created>
  <dcterms:modified xsi:type="dcterms:W3CDTF">2022-12-02T20:15:25Z</dcterms:modified>
</cp:coreProperties>
</file>