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1" d="100"/>
          <a:sy n="101" d="100"/>
        </p:scale>
        <p:origin x="15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35EB-97F7-4385-8730-0099A33E3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C7D91-44B2-40D9-80FA-E57470B5F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10DB-FA3A-4B9F-98B0-DA3B283A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4B35-9B25-4A46-A5A2-D334E2A1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4DA70-CA04-48E7-8CD1-E98A06C0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1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F00C-5FEA-4C22-8E23-5295C156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91EF7-675C-43DA-B3C4-22D07F486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101C2-D0B8-4BFE-9397-AED829AA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8F564-D323-4612-A4AF-2D8CB5F0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1AFC-3F9E-4543-AE69-9D79146A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B164A-54F8-48C3-A90A-E7349F786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0B817-67FF-44F2-B769-23A517A17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B99CD-EA01-4F7F-A640-C6D6BD73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5AB96-6295-44D7-9662-C6B8ECF9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8EBA-D9A5-4B52-BD8D-451C8139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7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3F8F-129E-43B3-B282-E25FF550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0BA0-BF5A-4AE9-9476-87F399F4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F2C28-F959-44C4-839B-A48FFAA3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2B94C-7C67-4D72-ABBA-99113F76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95C47-DA34-4159-9B24-51F0A890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8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4A03-740B-4EC4-AA68-CA89E188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07CFF-AE66-42B3-BE4E-22E1B6C3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128E-18E2-4F3F-8BBE-6E8014AC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EE748-172B-474A-A294-187E0B6E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EAACB-F336-4395-82A5-54D17386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6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D295-B0F0-406A-96DB-0CA66FFA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06AF-EC91-42C9-99BF-69802D85B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58DC4-E242-41BA-A713-EEC8BC93F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90399-6E03-4F53-A8A4-BEB590ED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76805-DAF3-4723-8AFA-B2404EFC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0345B-BF2E-4DD2-9ED2-E4FC4AEC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6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9B55-F0CD-4383-A2D4-07BEB291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CA1FD-C785-468A-B7EA-A5DD021CC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240FB-1B59-4A13-B1D0-A1C469343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D17D-0E65-4365-8967-03AB8346A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71BFE-B654-4390-9173-EE90E5B70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A0836-B9AC-4A5A-8ECA-DA0BBFB6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9C124-D355-4679-BF6D-EC7E232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7CD23-9981-4567-9191-E5C60F36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CC3F-647A-4C46-A594-720A1D62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2B6C1-95F4-4448-8274-68E26033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F55D3-3A7D-40A5-944A-E35B9D13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B6CC0-CF0B-4259-978E-CBE82699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CE50D-6154-4BB7-87D9-184F6B2B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5F6DE-6F2E-43FA-9715-AD28B1AE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7DD5-FF41-47DF-8BBD-3001CA0B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5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4D28-55E2-41E3-8118-8FC789A1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6F3D-326F-45A3-8916-D8DE0424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67C98-A6D6-4B8C-A5E4-A61F9931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78859-1CAA-458E-99C5-846753B4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807BD-87CC-4B39-A4A1-4113E16D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2A1B5-73E2-4F82-AE7A-3EB6C026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4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70D3-3159-42B9-9637-A9123224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11AEB-F4AE-48B9-88F5-B42E071FF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9A8D6-F0DC-45D2-B3CF-FC66F185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73D02-D113-47AD-B784-364E7C80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C382-4806-4862-BCFB-310EE663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F9D6B-D710-4EA0-B51F-DD1F05E0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64310-82AE-4810-B8AF-911C4ABE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62E2F-1E5E-42EE-AA54-39FFEBE96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6477B-5223-4A96-98E0-44DBF09B4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E35A-8C5E-412B-9F88-2F523D6285F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90151-0130-48D4-81CC-B46D18D32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FD3C-5677-49BF-B105-146FCC518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81FFCF-90E2-4334-95A4-AE8F1AE8DEB2}"/>
              </a:ext>
            </a:extLst>
          </p:cNvPr>
          <p:cNvSpPr/>
          <p:nvPr/>
        </p:nvSpPr>
        <p:spPr>
          <a:xfrm>
            <a:off x="1280160" y="365760"/>
            <a:ext cx="9966960" cy="521208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20">
            <a:extLst>
              <a:ext uri="{FF2B5EF4-FFF2-40B4-BE49-F238E27FC236}">
                <a16:creationId xmlns:a16="http://schemas.microsoft.com/office/drawing/2014/main" id="{3FAEFD8D-6B75-46F5-9A6A-B2CEA7A11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36576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47CA5352-34C4-4DF3-ACE3-AD482B34F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680" y="4526280"/>
            <a:ext cx="12801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Collaborator node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(G4dn or G5)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88C13F72-3860-4BC1-A8F7-A5F052060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526280"/>
            <a:ext cx="12801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Collaborator node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(G4dn or G5)</a:t>
            </a:r>
          </a:p>
          <a:p>
            <a:pPr algn="ctr" eaLnBrk="1" hangingPunct="1"/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D5928100-1F29-4021-BE04-122C9847D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0" y="4524375"/>
            <a:ext cx="12801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Collaborator node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(G4dn or G5)</a:t>
            </a:r>
          </a:p>
          <a:p>
            <a:pPr algn="ctr" eaLnBrk="1" hangingPunct="1"/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E0275CEC-EA43-4A64-974C-D80DEF15C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062" y="2862072"/>
            <a:ext cx="12801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primary node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E96CACCE-F6FD-490A-B4C7-2F740F296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112" y="210312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76556C91-A731-4B97-B143-5915A5444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040" y="210312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FD39BF71-11DA-4ECC-8492-7F5791DD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680" y="210312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9" name="Graphic 7">
            <a:extLst>
              <a:ext uri="{FF2B5EF4-FFF2-40B4-BE49-F238E27FC236}">
                <a16:creationId xmlns:a16="http://schemas.microsoft.com/office/drawing/2014/main" id="{C0505707-3C06-4171-96DC-115DBAED9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3931920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7">
            <a:extLst>
              <a:ext uri="{FF2B5EF4-FFF2-40B4-BE49-F238E27FC236}">
                <a16:creationId xmlns:a16="http://schemas.microsoft.com/office/drawing/2014/main" id="{C7694ADF-84D1-4FB3-9495-D0CA8F432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240280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95FE4E2E-470E-4350-A398-9A063FB3C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3072639"/>
            <a:ext cx="9144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user</a:t>
            </a: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59F665FE-2577-47F8-BCA7-4F0513B52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" y="4754880"/>
            <a:ext cx="1005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Collaborators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14589F-2F3E-4D10-B155-EC7EBF1B807C}"/>
              </a:ext>
            </a:extLst>
          </p:cNvPr>
          <p:cNvSpPr/>
          <p:nvPr/>
        </p:nvSpPr>
        <p:spPr>
          <a:xfrm>
            <a:off x="1737360" y="1005840"/>
            <a:ext cx="9235440" cy="4206240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8D7DB1F1-D303-40E3-8CC9-687493193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37360" y="1005840"/>
            <a:ext cx="381000" cy="381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1FD58F5-66F6-42B8-B524-4E91D6549FB5}"/>
              </a:ext>
            </a:extLst>
          </p:cNvPr>
          <p:cNvSpPr/>
          <p:nvPr/>
        </p:nvSpPr>
        <p:spPr>
          <a:xfrm>
            <a:off x="2606040" y="640080"/>
            <a:ext cx="2468880" cy="475488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5CB5BC-2D5A-4626-A05C-BF03AA81F266}"/>
              </a:ext>
            </a:extLst>
          </p:cNvPr>
          <p:cNvSpPr/>
          <p:nvPr/>
        </p:nvSpPr>
        <p:spPr>
          <a:xfrm>
            <a:off x="5394960" y="640080"/>
            <a:ext cx="2468880" cy="475488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8AFA824-2B40-4702-9A6E-934B505FF082}"/>
              </a:ext>
            </a:extLst>
          </p:cNvPr>
          <p:cNvSpPr/>
          <p:nvPr/>
        </p:nvSpPr>
        <p:spPr>
          <a:xfrm>
            <a:off x="8138160" y="640080"/>
            <a:ext cx="2468880" cy="475488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EEDC32-FFAA-467C-B5DE-C3E3AE9040BB}"/>
              </a:ext>
            </a:extLst>
          </p:cNvPr>
          <p:cNvSpPr/>
          <p:nvPr/>
        </p:nvSpPr>
        <p:spPr>
          <a:xfrm>
            <a:off x="2743200" y="1280160"/>
            <a:ext cx="2194560" cy="384048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C6AC2467-CE20-4E67-B41A-DCDDD5E6F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743200" y="1280160"/>
            <a:ext cx="381000" cy="381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C85D756-26BF-4E0F-B179-36BBC8CE8BD6}"/>
              </a:ext>
            </a:extLst>
          </p:cNvPr>
          <p:cNvSpPr/>
          <p:nvPr/>
        </p:nvSpPr>
        <p:spPr>
          <a:xfrm>
            <a:off x="5532120" y="1280160"/>
            <a:ext cx="2194560" cy="384048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9D00209A-6E84-4E9E-94F2-8DF87379B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532120" y="1280160"/>
            <a:ext cx="381000" cy="381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D26FF7D-62DD-4314-AB95-0B6B8D2F4BE4}"/>
              </a:ext>
            </a:extLst>
          </p:cNvPr>
          <p:cNvSpPr/>
          <p:nvPr/>
        </p:nvSpPr>
        <p:spPr>
          <a:xfrm>
            <a:off x="8229600" y="1280160"/>
            <a:ext cx="2194560" cy="384048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77E8FB49-5457-4958-8E9C-E0F351CF67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229600" y="1280160"/>
            <a:ext cx="381000" cy="3810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88A117-9696-4442-A851-E1E0A56A388C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033272" y="2670048"/>
            <a:ext cx="2532888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6B5993-8337-466B-A2A0-87E4F020DA6E}"/>
              </a:ext>
            </a:extLst>
          </p:cNvPr>
          <p:cNvCxnSpPr>
            <a:cxnSpLocks/>
            <a:stCxn id="29" idx="3"/>
            <a:endCxn id="64" idx="1"/>
          </p:cNvCxnSpPr>
          <p:nvPr/>
        </p:nvCxnSpPr>
        <p:spPr>
          <a:xfrm flipV="1">
            <a:off x="1033780" y="4343400"/>
            <a:ext cx="2532380" cy="1397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722DA46-FE85-4846-91BC-CD7B7B3A6028}"/>
              </a:ext>
            </a:extLst>
          </p:cNvPr>
          <p:cNvSpPr/>
          <p:nvPr/>
        </p:nvSpPr>
        <p:spPr>
          <a:xfrm>
            <a:off x="2468880" y="3200400"/>
            <a:ext cx="8321040" cy="1783080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F99BA071-330E-4B9F-BA95-E84010C1F9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400800" y="3200400"/>
            <a:ext cx="381000" cy="381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E23FBC8-E966-4889-9A3D-31CC44E435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44000" y="1673352"/>
            <a:ext cx="457200" cy="4572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9484D155-409C-46C1-A067-C3F7F7D997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55080" y="1673352"/>
            <a:ext cx="457200" cy="457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088860CC-4D04-4754-B497-7AE1FF2035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66160" y="1673352"/>
            <a:ext cx="457200" cy="457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C6B4FCBA-C497-4BC6-8391-AD3222D727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66160" y="4114800"/>
            <a:ext cx="457200" cy="4572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F6039F53-DE09-4CA9-9C77-5C4E3D47D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66160" y="2441448"/>
            <a:ext cx="457200" cy="457200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1199431F-5B81-4E3A-BC55-A1A59514B9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44000" y="4114800"/>
            <a:ext cx="457200" cy="4572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26FE88E0-9044-44A4-BB81-AB6340A73B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5080" y="4114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1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Nguyen, Jaclyn</cp:lastModifiedBy>
  <cp:revision>80</cp:revision>
  <dcterms:created xsi:type="dcterms:W3CDTF">2022-12-02T16:51:04Z</dcterms:created>
  <dcterms:modified xsi:type="dcterms:W3CDTF">2023-05-02T22:59:04Z</dcterms:modified>
</cp:coreProperties>
</file>