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1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5EB-97F7-4385-8730-0099A33E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7D91-44B2-40D9-80FA-E57470B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10DB-FA3A-4B9F-98B0-DA3B283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4B35-9B25-4A46-A5A2-D334E2A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DA70-CA04-48E7-8CD1-E98A06C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F00C-5FEA-4C22-8E23-5295C156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91EF7-675C-43DA-B3C4-22D07F48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01C2-D0B8-4BFE-9397-AED829AA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564-D323-4612-A4AF-2D8CB5F0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1AFC-3F9E-4543-AE69-9D79146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164A-54F8-48C3-A90A-E7349F7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B817-67FF-44F2-B769-23A517A1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99CD-EA01-4F7F-A640-C6D6BD7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B96-6295-44D7-9662-C6B8ECF9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8EBA-D9A5-4B52-BD8D-451C813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3F8F-129E-43B3-B282-E25FF550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BA0-BF5A-4AE9-9476-87F399F4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2C28-F959-44C4-839B-A48FFAA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B94C-7C67-4D72-ABBA-99113F7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5C47-DA34-4159-9B24-51F0A89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A03-740B-4EC4-AA68-CA89E188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7CFF-AE66-42B3-BE4E-22E1B6C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128E-18E2-4F3F-8BBE-6E8014AC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E748-172B-474A-A294-187E0B6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AACB-F336-4395-82A5-54D1738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295-B0F0-406A-96DB-0CA66FFA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6AF-EC91-42C9-99BF-69802D85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8DC4-E242-41BA-A713-EEC8BC9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0399-6E03-4F53-A8A4-BEB590E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6805-DAF3-4723-8AFA-B2404EFC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345B-BF2E-4DD2-9ED2-E4FC4AE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55-F0CD-4383-A2D4-07BEB291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A1FD-C785-468A-B7EA-A5DD021C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40FB-1B59-4A13-B1D0-A1C46934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D17D-0E65-4365-8967-03AB8346A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71BFE-B654-4390-9173-EE90E5B7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A0836-B9AC-4A5A-8ECA-DA0BBFB6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C124-D355-4679-BF6D-EC7E23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CD23-9981-4567-9191-E5C60F3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C3F-647A-4C46-A594-720A1D6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B6C1-95F4-4448-8274-68E2603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55D3-3A7D-40A5-944A-E35B9D1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6CC0-CF0B-4259-978E-CBE8269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E50D-6154-4BB7-87D9-184F6B2B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5F6DE-6F2E-43FA-9715-AD28B1A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7DD5-FF41-47DF-8BBD-3001CA0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4D28-55E2-41E3-8118-8FC789A1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6F3D-326F-45A3-8916-D8DE0424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7C98-A6D6-4B8C-A5E4-A61F993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8859-1CAA-458E-99C5-846753B4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07BD-87CC-4B39-A4A1-4113E16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A1B5-73E2-4F82-AE7A-3EB6C02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70D3-3159-42B9-9637-A9123224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1AEB-F4AE-48B9-88F5-B42E071FF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A8D6-F0DC-45D2-B3CF-FC66F185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3D02-D113-47AD-B784-364E7C8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C382-4806-4862-BCFB-310EE66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9D6B-D710-4EA0-B51F-DD1F05E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4310-82AE-4810-B8AF-911C4AB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2E2F-1E5E-42EE-AA54-39FFEBE9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477B-5223-4A96-98E0-44DBF09B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35A-8C5E-412B-9F88-2F523D6285F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0151-0130-48D4-81CC-B46D18D3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FD3C-5677-49BF-B105-146FCC518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1FFCF-90E2-4334-95A4-AE8F1AE8DEB2}"/>
              </a:ext>
            </a:extLst>
          </p:cNvPr>
          <p:cNvSpPr/>
          <p:nvPr/>
        </p:nvSpPr>
        <p:spPr>
          <a:xfrm>
            <a:off x="1280160" y="365760"/>
            <a:ext cx="9966960" cy="5212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3FAEFD8D-6B75-46F5-9A6A-B2CEA7A1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657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E7356-70F4-40FB-8CA5-284F796AED87}"/>
              </a:ext>
            </a:extLst>
          </p:cNvPr>
          <p:cNvSpPr/>
          <p:nvPr/>
        </p:nvSpPr>
        <p:spPr>
          <a:xfrm>
            <a:off x="27432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26604DC3-BCB2-43DA-850C-C58127EB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783AF0-DF49-4FD4-938C-F8A6A99105A9}"/>
              </a:ext>
            </a:extLst>
          </p:cNvPr>
          <p:cNvSpPr/>
          <p:nvPr/>
        </p:nvSpPr>
        <p:spPr>
          <a:xfrm>
            <a:off x="553212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0" name="Graphic 34">
            <a:extLst>
              <a:ext uri="{FF2B5EF4-FFF2-40B4-BE49-F238E27FC236}">
                <a16:creationId xmlns:a16="http://schemas.microsoft.com/office/drawing/2014/main" id="{DF249048-6F10-4FC0-B540-D53DAEF6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30C568-082D-47CA-AAD7-CD6F4EEAD0CD}"/>
              </a:ext>
            </a:extLst>
          </p:cNvPr>
          <p:cNvSpPr/>
          <p:nvPr/>
        </p:nvSpPr>
        <p:spPr>
          <a:xfrm>
            <a:off x="82296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04E23B6D-2127-472E-BD20-D1FA2E50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1698FE-FABC-42B9-9601-6EE8506EE53F}"/>
              </a:ext>
            </a:extLst>
          </p:cNvPr>
          <p:cNvSpPr/>
          <p:nvPr/>
        </p:nvSpPr>
        <p:spPr>
          <a:xfrm>
            <a:off x="2468880" y="3200400"/>
            <a:ext cx="8321040" cy="17373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(collaboration and clustering) 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693BED0D-BED7-4BBB-B297-3F2E04FD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0040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08">
            <a:extLst>
              <a:ext uri="{FF2B5EF4-FFF2-40B4-BE49-F238E27FC236}">
                <a16:creationId xmlns:a16="http://schemas.microsoft.com/office/drawing/2014/main" id="{6EC10EAC-FDCD-4FB5-8C2A-BAE6210A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56616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47CA5352-34C4-4DF3-ACE3-AD482B34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975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7" name="Graphic 108">
            <a:extLst>
              <a:ext uri="{FF2B5EF4-FFF2-40B4-BE49-F238E27FC236}">
                <a16:creationId xmlns:a16="http://schemas.microsoft.com/office/drawing/2014/main" id="{B01C70ED-E5C8-42CB-B9C5-35D10CAD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35508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88C13F72-3860-4BC1-A8F7-A5F05206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768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9" name="Graphic 108">
            <a:extLst>
              <a:ext uri="{FF2B5EF4-FFF2-40B4-BE49-F238E27FC236}">
                <a16:creationId xmlns:a16="http://schemas.microsoft.com/office/drawing/2014/main" id="{F66443EF-1584-45F3-82C8-C37EA445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14400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D5928100-1F29-4021-BE04-122C984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E2F4F583-D5E9-46AF-A304-263D3038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438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E0275CEC-EA43-4A64-974C-D80DEF15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449" y="2880360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primary node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96CACCE-F6FD-490A-B4C7-2F740F29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112" y="210312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FE8F9E77-F29D-454F-91AC-F4AA123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76556C91-A731-4B97-B143-5915A544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DC2A4A8C-2D9A-4753-AA64-4D60A3B8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FD39BF71-11DA-4ECC-8492-7F5791D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7B2E82E5-BC17-47C0-855C-8CFD3969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C0505707-3C06-4171-96DC-115DBAED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393192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7">
            <a:extLst>
              <a:ext uri="{FF2B5EF4-FFF2-40B4-BE49-F238E27FC236}">
                <a16:creationId xmlns:a16="http://schemas.microsoft.com/office/drawing/2014/main" id="{C7694ADF-84D1-4FB3-9495-D0CA8F43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27330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5FE4E2E-470E-4350-A398-9A063FB3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3091190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59F665FE-2577-47F8-BCA7-4F0513B5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" y="47548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6FA261-DDA2-4BB3-B53F-C167032E4011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033780" y="2671572"/>
            <a:ext cx="2532380" cy="271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1FE29A-B751-47C7-8473-921AA8B95FC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033780" y="4347972"/>
            <a:ext cx="2532380" cy="93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737234A-8031-4608-BFD7-D607F3511E41}"/>
              </a:ext>
            </a:extLst>
          </p:cNvPr>
          <p:cNvSpPr/>
          <p:nvPr/>
        </p:nvSpPr>
        <p:spPr>
          <a:xfrm>
            <a:off x="1737360" y="1005840"/>
            <a:ext cx="9235440" cy="42062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7" name="Graphic 28">
            <a:extLst>
              <a:ext uri="{FF2B5EF4-FFF2-40B4-BE49-F238E27FC236}">
                <a16:creationId xmlns:a16="http://schemas.microsoft.com/office/drawing/2014/main" id="{3E848C99-3316-49CD-BDC3-0A4CE38A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00584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7F95474-11D3-4184-A017-F01794F69615}"/>
              </a:ext>
            </a:extLst>
          </p:cNvPr>
          <p:cNvSpPr/>
          <p:nvPr/>
        </p:nvSpPr>
        <p:spPr>
          <a:xfrm>
            <a:off x="260604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22E46-F3FB-4503-BFCA-39F37F94D7B6}"/>
              </a:ext>
            </a:extLst>
          </p:cNvPr>
          <p:cNvSpPr/>
          <p:nvPr/>
        </p:nvSpPr>
        <p:spPr>
          <a:xfrm>
            <a:off x="53949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56A4AC-3977-46BD-B2CA-4BFF16AEAA89}"/>
              </a:ext>
            </a:extLst>
          </p:cNvPr>
          <p:cNvSpPr/>
          <p:nvPr/>
        </p:nvSpPr>
        <p:spPr>
          <a:xfrm>
            <a:off x="81381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1249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Nguyen, Jaclyn</cp:lastModifiedBy>
  <cp:revision>39</cp:revision>
  <dcterms:created xsi:type="dcterms:W3CDTF">2022-12-02T16:51:04Z</dcterms:created>
  <dcterms:modified xsi:type="dcterms:W3CDTF">2023-01-30T21:39:05Z</dcterms:modified>
</cp:coreProperties>
</file>