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94" d="100"/>
          <a:sy n="94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D3F2-A9AA-614C-A8B9-C57DE6100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F300D-3CBB-6242-9600-F867BA9A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35B0-9E6C-0F49-83E0-776D865A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9D00-080D-B042-AC6A-8304D2A4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A7B2-BEDD-074D-92BA-5D513662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911-36DB-B649-AEDB-F534613F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BA098-2BB4-2D41-B970-6FE5EEF29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F3530-5ECF-174E-B587-837AC58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9350B-8FC9-E640-AFB6-8493CD62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6126-000D-7240-9F99-6C390958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4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DE79C-92EA-5846-A46C-0F9118D1A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3C00C-0841-E04C-8183-6BBF9B2E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256EF-1B57-CD4D-8642-2488188C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E76C-6BD5-6845-AC32-171BD7D3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A018-77ED-A046-B0F9-4E386E03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8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CE0E-CBCF-BE4E-AE1E-4F04330B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AC68-054B-1744-A9DD-5BD2DECA6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AEFF-ACE8-A842-97FA-92D616C5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6B53-9A8C-6C48-B7DB-08C0798E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C995-BAD3-F242-A529-5040CB13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6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516F-46C5-B045-84F6-D491D057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D968-915F-694E-9964-DC338A15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D91A4-7366-F84C-8382-C59E310F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4E7D-B045-8E41-8A11-7A25B3D8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96FA-2BE2-F043-9F32-F26E8042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BFD3-21FD-5249-8C70-B0737732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27B2-EA82-7F46-A7C5-EBA497C7A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CC27-5A7D-A940-8319-111000BBA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BDBAA-DF6B-4441-9C05-EAC0FDC9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64DA-0FF1-5549-AB20-3B8896C5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8BDB9-14E3-124E-85DC-64A5EBC6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2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090E-49D1-2846-B869-A76DE0D8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890D4-2378-BB4C-BB57-F1FBA66BC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ACD04-F266-5D44-8EAC-918752DB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12007-EDFB-E54D-83F8-9547D02F0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32927-87D8-794C-9348-ADD46FCCD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7EA52-3456-CD49-AA5F-17373983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D0E37-5AC3-474C-A10E-A72FFB25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D812-9F0B-5745-8E83-160B1A0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1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C4D8-C212-CC4E-ADF7-9F087C02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9EE5E-59C0-3A4A-A9AE-E4AE78DD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4B9BC-A9D8-1C4F-8F41-59B652E2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0D3B-3C6B-754C-B182-A64E03C2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6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E6B0D-EB1E-B740-A61E-A2F8FAA1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9A90A-173D-AD43-8617-F777FFD0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B9B31-B875-DB48-A136-FA0D976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D47E-7E9A-B640-8D05-92EE3DC8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AADC-7BED-BD46-9013-B7F1A3B63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0E30C-F1D5-174C-9F3B-78D10AE6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7DD08-9EAB-4A4B-8B7F-F242999E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F23B8-3208-9C4E-8375-F93A04E0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182C-808E-2E4D-B203-BD38B8D4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6A4-4476-7D49-8792-1F687F6A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5F62A-C98E-EB42-A58F-16490FB4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E348D-E9AA-794C-B6B6-3354FE0B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2E777-51B5-1D44-8A94-EF96D0A6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3A740-BCC7-9543-94F2-0623ED5F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BE8C5-D9C3-5147-BA1A-46304B6A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767D1-744A-2945-B069-4DC7C5DD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A1B35-D43B-8A44-9751-5AF6A86F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5A4D-BF26-3B47-8AF6-FB76880C9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86E5-D34E-B147-80B4-38EB382B433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B894-907E-584B-8838-7577062B6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0B843-9B96-4045-857A-3AC962EA7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F497A-8B26-2C4B-A647-0FA840B92F35}"/>
              </a:ext>
            </a:extLst>
          </p:cNvPr>
          <p:cNvSpPr/>
          <p:nvPr/>
        </p:nvSpPr>
        <p:spPr>
          <a:xfrm>
            <a:off x="259493" y="476249"/>
            <a:ext cx="9569424" cy="5329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53C57D3-AC67-E847-9338-79B02011C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9492" y="476250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CAF593-1637-A64F-99EB-669E7555A4E2}"/>
              </a:ext>
            </a:extLst>
          </p:cNvPr>
          <p:cNvSpPr/>
          <p:nvPr/>
        </p:nvSpPr>
        <p:spPr>
          <a:xfrm>
            <a:off x="640491" y="924056"/>
            <a:ext cx="8970233" cy="45376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EC2CC06-AF6B-8E42-9422-C9DE7724A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492" y="924057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74E90A-55AC-4F43-8061-538381564768}"/>
              </a:ext>
            </a:extLst>
          </p:cNvPr>
          <p:cNvSpPr/>
          <p:nvPr/>
        </p:nvSpPr>
        <p:spPr>
          <a:xfrm>
            <a:off x="1021494" y="1396314"/>
            <a:ext cx="2961640" cy="4194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BC08BC-ED6A-4242-A489-C6D052DF2457}"/>
              </a:ext>
            </a:extLst>
          </p:cNvPr>
          <p:cNvSpPr/>
          <p:nvPr/>
        </p:nvSpPr>
        <p:spPr>
          <a:xfrm>
            <a:off x="5411529" y="1396314"/>
            <a:ext cx="2948935" cy="41948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217474-F898-0C4F-BC85-0E5F2FE4A260}"/>
              </a:ext>
            </a:extLst>
          </p:cNvPr>
          <p:cNvSpPr/>
          <p:nvPr/>
        </p:nvSpPr>
        <p:spPr>
          <a:xfrm>
            <a:off x="1278632" y="1765174"/>
            <a:ext cx="2502536" cy="15299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08A05B4-9675-AA44-BECC-DD5926AAC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9267" y="1766763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40044E-579F-0148-B8B7-D029FF7BBCBA}"/>
              </a:ext>
            </a:extLst>
          </p:cNvPr>
          <p:cNvSpPr/>
          <p:nvPr/>
        </p:nvSpPr>
        <p:spPr>
          <a:xfrm>
            <a:off x="5633394" y="1765174"/>
            <a:ext cx="2505086" cy="15299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C189536-8307-AA45-A862-40B725799F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3394" y="1766763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1DC0F-E3AC-AC44-BAED-C5C448B5C6D9}"/>
              </a:ext>
            </a:extLst>
          </p:cNvPr>
          <p:cNvSpPr/>
          <p:nvPr/>
        </p:nvSpPr>
        <p:spPr>
          <a:xfrm>
            <a:off x="1278631" y="3461178"/>
            <a:ext cx="2501401" cy="18347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A7DCBF8-B5D4-414F-AA07-86E6B39544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9267" y="3461179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50555C-BB9C-BE4B-99D3-041D6C8C1F2A}"/>
              </a:ext>
            </a:extLst>
          </p:cNvPr>
          <p:cNvSpPr/>
          <p:nvPr/>
        </p:nvSpPr>
        <p:spPr>
          <a:xfrm>
            <a:off x="5633393" y="3461179"/>
            <a:ext cx="2505086" cy="18347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4BF1BAB-CD47-1648-8257-CB1B43D06C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28630" y="3451654"/>
            <a:ext cx="381000" cy="381000"/>
          </a:xfrm>
          <a:prstGeom prst="rect">
            <a:avLst/>
          </a:prstGeom>
        </p:spPr>
      </p:pic>
      <p:sp>
        <p:nvSpPr>
          <p:cNvPr id="17" name="TextBox 18">
            <a:extLst>
              <a:ext uri="{FF2B5EF4-FFF2-40B4-BE49-F238E27FC236}">
                <a16:creationId xmlns:a16="http://schemas.microsoft.com/office/drawing/2014/main" id="{3424CB81-AD7C-574C-8160-32AF8742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240" y="481852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Batch</a:t>
            </a:r>
          </a:p>
        </p:txBody>
      </p:sp>
      <p:pic>
        <p:nvPicPr>
          <p:cNvPr id="18" name="Graphic 62">
            <a:extLst>
              <a:ext uri="{FF2B5EF4-FFF2-40B4-BE49-F238E27FC236}">
                <a16:creationId xmlns:a16="http://schemas.microsoft.com/office/drawing/2014/main" id="{AE873728-A517-1C41-85D8-11C1BBF8D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76" y="4074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62">
            <a:extLst>
              <a:ext uri="{FF2B5EF4-FFF2-40B4-BE49-F238E27FC236}">
                <a16:creationId xmlns:a16="http://schemas.microsoft.com/office/drawing/2014/main" id="{4743B85A-7E35-804E-9410-97FC1F64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44" y="40655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CC8A7D7B-9308-414E-B551-9DAC049A3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762" y="4518315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ParaBricks instances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77A53DB5-3479-9542-B07C-EA981F222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959" y="450323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ParaBricks instances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9A2B-D3B9-AF4D-A8F2-2C3512587063}"/>
              </a:ext>
            </a:extLst>
          </p:cNvPr>
          <p:cNvSpPr/>
          <p:nvPr/>
        </p:nvSpPr>
        <p:spPr>
          <a:xfrm>
            <a:off x="1794427" y="3945183"/>
            <a:ext cx="5787473" cy="120088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7CBAC282-643A-D144-9356-35A584C81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882" y="2274258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6" name="Graphic 10">
            <a:extLst>
              <a:ext uri="{FF2B5EF4-FFF2-40B4-BE49-F238E27FC236}">
                <a16:creationId xmlns:a16="http://schemas.microsoft.com/office/drawing/2014/main" id="{0EA96972-D4DD-1F44-BFCA-74B97B4F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868" y="731489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27" name="TextBox 12">
            <a:extLst>
              <a:ext uri="{FF2B5EF4-FFF2-40B4-BE49-F238E27FC236}">
                <a16:creationId xmlns:a16="http://schemas.microsoft.com/office/drawing/2014/main" id="{877E0937-E96C-AE4E-A7C6-723476277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793" y="1109920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F8B710-E5E9-7B47-87D8-40AC9CC14A71}"/>
              </a:ext>
            </a:extLst>
          </p:cNvPr>
          <p:cNvGrpSpPr/>
          <p:nvPr/>
        </p:nvGrpSpPr>
        <p:grpSpPr>
          <a:xfrm>
            <a:off x="1346510" y="2398382"/>
            <a:ext cx="1234766" cy="745557"/>
            <a:chOff x="3959051" y="3922713"/>
            <a:chExt cx="1234766" cy="745557"/>
          </a:xfrm>
        </p:grpSpPr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31481A7D-C963-DC41-A4D6-C6E49CDFB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91271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9" name="Graphic 35">
              <a:extLst>
                <a:ext uri="{FF2B5EF4-FFF2-40B4-BE49-F238E27FC236}">
                  <a16:creationId xmlns:a16="http://schemas.microsoft.com/office/drawing/2014/main" id="{8556D70B-162E-4B45-8486-DFA2E056A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0A80E0-2119-9C41-AB9B-1C6A34462C43}"/>
              </a:ext>
            </a:extLst>
          </p:cNvPr>
          <p:cNvGrpSpPr/>
          <p:nvPr/>
        </p:nvGrpSpPr>
        <p:grpSpPr>
          <a:xfrm>
            <a:off x="6948615" y="2412663"/>
            <a:ext cx="1234766" cy="674199"/>
            <a:chOff x="3959051" y="3984300"/>
            <a:chExt cx="1234766" cy="674199"/>
          </a:xfrm>
        </p:grpSpPr>
        <p:sp>
          <p:nvSpPr>
            <p:cNvPr id="32" name="TextBox 17">
              <a:extLst>
                <a:ext uri="{FF2B5EF4-FFF2-40B4-BE49-F238E27FC236}">
                  <a16:creationId xmlns:a16="http://schemas.microsoft.com/office/drawing/2014/main" id="{848DA78C-BECC-1748-B79A-068B72D13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33" name="Graphic 35">
              <a:extLst>
                <a:ext uri="{FF2B5EF4-FFF2-40B4-BE49-F238E27FC236}">
                  <a16:creationId xmlns:a16="http://schemas.microsoft.com/office/drawing/2014/main" id="{D4E5C9D7-1A22-6D42-8A6F-98382069F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2418" y="39843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Graphic 13">
            <a:extLst>
              <a:ext uri="{FF2B5EF4-FFF2-40B4-BE49-F238E27FC236}">
                <a16:creationId xmlns:a16="http://schemas.microsoft.com/office/drawing/2014/main" id="{4CC5FF26-8B78-4333-A749-F43EC524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4316331" y="40339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20">
            <a:extLst>
              <a:ext uri="{FF2B5EF4-FFF2-40B4-BE49-F238E27FC236}">
                <a16:creationId xmlns:a16="http://schemas.microsoft.com/office/drawing/2014/main" id="{BE701505-FC16-4F3E-A4FC-D76DFAB2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501" y="15217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17">
            <a:extLst>
              <a:ext uri="{FF2B5EF4-FFF2-40B4-BE49-F238E27FC236}">
                <a16:creationId xmlns:a16="http://schemas.microsoft.com/office/drawing/2014/main" id="{6DB8C22F-8DA1-42CE-A0C0-F2C0091B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039" y="23800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8">
            <a:extLst>
              <a:ext uri="{FF2B5EF4-FFF2-40B4-BE49-F238E27FC236}">
                <a16:creationId xmlns:a16="http://schemas.microsoft.com/office/drawing/2014/main" id="{D5C49F77-6A28-4C2B-8A2C-104EE5EF4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49" y="2855816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38" name="Graphic 19">
            <a:extLst>
              <a:ext uri="{FF2B5EF4-FFF2-40B4-BE49-F238E27FC236}">
                <a16:creationId xmlns:a16="http://schemas.microsoft.com/office/drawing/2014/main" id="{CE22917F-8568-478B-A63D-E25D2F8E4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76" y="23800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0">
            <a:extLst>
              <a:ext uri="{FF2B5EF4-FFF2-40B4-BE49-F238E27FC236}">
                <a16:creationId xmlns:a16="http://schemas.microsoft.com/office/drawing/2014/main" id="{A7152D4A-E9D8-4810-B4E0-3F8E99848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143" y="2807429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6751-7C7F-4560-8AE6-4DEEDC36D954}"/>
              </a:ext>
            </a:extLst>
          </p:cNvPr>
          <p:cNvSpPr/>
          <p:nvPr/>
        </p:nvSpPr>
        <p:spPr>
          <a:xfrm>
            <a:off x="2532227" y="2233988"/>
            <a:ext cx="4371487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B5E95C62-1BA8-42E7-BEF9-2976003BF1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06831" y="223398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8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O'Neal, Anna</cp:lastModifiedBy>
  <cp:revision>9</cp:revision>
  <dcterms:created xsi:type="dcterms:W3CDTF">2022-03-21T16:25:52Z</dcterms:created>
  <dcterms:modified xsi:type="dcterms:W3CDTF">2022-05-16T14:38:20Z</dcterms:modified>
</cp:coreProperties>
</file>