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AF3-B822-4630-9CB4-8DAFAEF0846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AF3-B822-4630-9CB4-8DAFAEF0846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AF3-B822-4630-9CB4-8DAFAEF0846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6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AF3-B822-4630-9CB4-8DAFAEF0846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0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AF3-B822-4630-9CB4-8DAFAEF0846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2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AF3-B822-4630-9CB4-8DAFAEF0846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1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AF3-B822-4630-9CB4-8DAFAEF0846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7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AF3-B822-4630-9CB4-8DAFAEF0846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0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AF3-B822-4630-9CB4-8DAFAEF0846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2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AF3-B822-4630-9CB4-8DAFAEF0846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0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EAF3-B822-4630-9CB4-8DAFAEF0846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9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EAF3-B822-4630-9CB4-8DAFAEF08468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413BC-7B68-4685-B8FD-AB16EA66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2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NULL"/><Relationship Id="rId18" Type="http://schemas.openxmlformats.org/officeDocument/2006/relationships/image" Target="../media/image8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6.png"/><Relationship Id="rId17" Type="http://schemas.openxmlformats.org/officeDocument/2006/relationships/image" Target="NULL"/><Relationship Id="rId3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NULL"/><Relationship Id="rId32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5.png"/><Relationship Id="rId19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NUL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1521068" y="1597841"/>
            <a:ext cx="2740270" cy="172858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069822" y="3379177"/>
            <a:ext cx="2740270" cy="164709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1521068" y="3379177"/>
            <a:ext cx="2740270" cy="164709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069822" y="1574396"/>
            <a:ext cx="2740270" cy="175202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762000" y="609600"/>
            <a:ext cx="8458200" cy="4876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612042"/>
            <a:ext cx="330200" cy="330200"/>
          </a:xfrm>
          <a:prstGeom prst="rect">
            <a:avLst/>
          </a:prstGeom>
        </p:spPr>
      </p:pic>
      <p:pic>
        <p:nvPicPr>
          <p:cNvPr id="7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515" y="1274884"/>
            <a:ext cx="330200" cy="330200"/>
          </a:xfrm>
          <a:prstGeom prst="rect">
            <a:avLst/>
          </a:prstGeom>
        </p:spPr>
      </p:pic>
      <p:pic>
        <p:nvPicPr>
          <p:cNvPr id="9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21068" y="1597841"/>
            <a:ext cx="274320" cy="274320"/>
          </a:xfrm>
          <a:prstGeom prst="rect">
            <a:avLst/>
          </a:prstGeom>
        </p:spPr>
      </p:pic>
      <p:pic>
        <p:nvPicPr>
          <p:cNvPr id="11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21068" y="3379177"/>
            <a:ext cx="274320" cy="27432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2855030" y="2133600"/>
            <a:ext cx="4524377" cy="106131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3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52118" y="2133600"/>
            <a:ext cx="330200" cy="330200"/>
          </a:xfrm>
          <a:prstGeom prst="rect">
            <a:avLst/>
          </a:prstGeom>
        </p:spPr>
      </p:pic>
      <p:pic>
        <p:nvPicPr>
          <p:cNvPr id="15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75083" y="2399608"/>
            <a:ext cx="469900" cy="469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753381" y="2845017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637639" y="2847441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8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20910" y="2362200"/>
            <a:ext cx="469900" cy="469900"/>
          </a:xfrm>
          <a:prstGeom prst="rect">
            <a:avLst/>
          </a:prstGeom>
        </p:spPr>
      </p:pic>
      <p:pic>
        <p:nvPicPr>
          <p:cNvPr id="22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69822" y="1574395"/>
            <a:ext cx="274320" cy="274320"/>
          </a:xfrm>
          <a:prstGeom prst="rect">
            <a:avLst/>
          </a:prstGeom>
        </p:spPr>
      </p:pic>
      <p:pic>
        <p:nvPicPr>
          <p:cNvPr id="24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69822" y="3379177"/>
            <a:ext cx="274320" cy="2743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6000826" y="2845017"/>
            <a:ext cx="1513305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host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7519478" y="2823995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8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02749" y="2338754"/>
            <a:ext cx="469900" cy="469900"/>
          </a:xfrm>
          <a:prstGeom prst="rect">
            <a:avLst/>
          </a:prstGeom>
        </p:spPr>
      </p:pic>
      <p:pic>
        <p:nvPicPr>
          <p:cNvPr id="37" name="Graphic 43">
            <a:extLst>
              <a:ext uri="{FF2B5EF4-FFF2-40B4-BE49-F238E27FC236}">
                <a16:creationId xmlns:a16="http://schemas.microsoft.com/office/drawing/2014/main" id="{AA07898E-3D66-5446-8B50-9BAB110FEF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Blur/>
                    </a14:imgEffect>
                  </a14:imgLayer>
                </a14:imgProps>
              </a:ex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522528" y="2399608"/>
            <a:ext cx="469900" cy="4699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2855030" y="3810000"/>
            <a:ext cx="4524377" cy="10668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39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52118" y="3810000"/>
            <a:ext cx="330200" cy="330200"/>
          </a:xfrm>
          <a:prstGeom prst="rect">
            <a:avLst/>
          </a:prstGeom>
        </p:spPr>
      </p:pic>
      <p:pic>
        <p:nvPicPr>
          <p:cNvPr id="40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75083" y="4076008"/>
            <a:ext cx="469900" cy="4699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753381" y="4521417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Target host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6000826" y="4521417"/>
            <a:ext cx="1513305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Target host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Graphic 43">
            <a:extLst>
              <a:ext uri="{FF2B5EF4-FFF2-40B4-BE49-F238E27FC236}">
                <a16:creationId xmlns:a16="http://schemas.microsoft.com/office/drawing/2014/main" id="{AA07898E-3D66-5446-8B50-9BAB110FEF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Blur/>
                    </a14:imgEffect>
                  </a14:imgLayer>
                </a14:imgProps>
              </a:ex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522528" y="4076008"/>
            <a:ext cx="469900" cy="469900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00D47F-3D37-0845-84DB-830DDB3A9E9B}"/>
              </a:ext>
            </a:extLst>
          </p:cNvPr>
          <p:cNvCxnSpPr>
            <a:endCxn id="15" idx="0"/>
          </p:cNvCxnSpPr>
          <p:nvPr/>
        </p:nvCxnSpPr>
        <p:spPr>
          <a:xfrm>
            <a:off x="3504685" y="1978776"/>
            <a:ext cx="5348" cy="42083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000D47F-3D37-0845-84DB-830DDB3A9E9B}"/>
              </a:ext>
            </a:extLst>
          </p:cNvPr>
          <p:cNvCxnSpPr/>
          <p:nvPr/>
        </p:nvCxnSpPr>
        <p:spPr>
          <a:xfrm flipH="1">
            <a:off x="6756963" y="1981200"/>
            <a:ext cx="515" cy="4184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AC08C5-3561-1540-84DC-9D65E4AE51AB}"/>
              </a:ext>
            </a:extLst>
          </p:cNvPr>
          <p:cNvCxnSpPr/>
          <p:nvPr/>
        </p:nvCxnSpPr>
        <p:spPr>
          <a:xfrm>
            <a:off x="3504685" y="1981200"/>
            <a:ext cx="602031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0" y="1829665"/>
            <a:ext cx="1909593" cy="312679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1323098" y="948126"/>
            <a:ext cx="3089988" cy="446207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40064E4-087F-B845-A335-3083F0BB5979}"/>
              </a:ext>
            </a:extLst>
          </p:cNvPr>
          <p:cNvSpPr/>
          <p:nvPr/>
        </p:nvSpPr>
        <p:spPr bwMode="auto">
          <a:xfrm>
            <a:off x="909516" y="1274884"/>
            <a:ext cx="8158284" cy="398291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04AC3CC-3D6D-3944-BFA5-3E9C058A2F60}"/>
              </a:ext>
            </a:extLst>
          </p:cNvPr>
          <p:cNvSpPr/>
          <p:nvPr/>
        </p:nvSpPr>
        <p:spPr bwMode="auto">
          <a:xfrm>
            <a:off x="5813142" y="948126"/>
            <a:ext cx="3152404" cy="446207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</p:spTree>
    <p:extLst>
      <p:ext uri="{BB962C8B-B14F-4D97-AF65-F5344CB8AC3E}">
        <p14:creationId xmlns:p14="http://schemas.microsoft.com/office/powerpoint/2010/main" val="577799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35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Marcia Johnston</cp:lastModifiedBy>
  <cp:revision>7</cp:revision>
  <dcterms:created xsi:type="dcterms:W3CDTF">2021-03-16T20:44:05Z</dcterms:created>
  <dcterms:modified xsi:type="dcterms:W3CDTF">2021-03-26T18:15:59Z</dcterms:modified>
</cp:coreProperties>
</file>