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0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EAF3-B822-4630-9CB4-8DAFAEF0846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18" Type="http://schemas.openxmlformats.org/officeDocument/2006/relationships/image" Target="../media/image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17" Type="http://schemas.openxmlformats.org/officeDocument/2006/relationships/image" Target="NULL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5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521068" y="1597841"/>
            <a:ext cx="2740270" cy="17285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69822" y="3379177"/>
            <a:ext cx="2740270" cy="16470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521068" y="3379177"/>
            <a:ext cx="2740270" cy="16470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069822" y="1574396"/>
            <a:ext cx="2740270" cy="1752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762000" y="609600"/>
            <a:ext cx="8458200" cy="487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2000" y="612042"/>
            <a:ext cx="330200" cy="330200"/>
          </a:xfrm>
          <a:prstGeom prst="rect">
            <a:avLst/>
          </a:prstGeom>
        </p:spPr>
      </p:pic>
      <p:pic>
        <p:nvPicPr>
          <p:cNvPr id="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9515" y="1274884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21068" y="1597841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521068" y="3379177"/>
            <a:ext cx="274320" cy="2743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55030" y="2133600"/>
            <a:ext cx="4524377" cy="106131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3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952118" y="2133600"/>
            <a:ext cx="330200" cy="330200"/>
          </a:xfrm>
          <a:prstGeom prst="rect">
            <a:avLst/>
          </a:prstGeom>
        </p:spPr>
      </p:pic>
      <p:pic>
        <p:nvPicPr>
          <p:cNvPr id="1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75083" y="2399608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3381" y="28450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8474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20910" y="2362200"/>
            <a:ext cx="469900" cy="4699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9822" y="1574395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069822" y="3379177"/>
            <a:ext cx="274320" cy="2743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6000826" y="2845017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519478" y="28239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902749" y="2338754"/>
            <a:ext cx="469900" cy="469900"/>
          </a:xfrm>
          <a:prstGeom prst="rect">
            <a:avLst/>
          </a:prstGeom>
        </p:spPr>
      </p:pic>
      <p:pic>
        <p:nvPicPr>
          <p:cNvPr id="3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6522528" y="2399608"/>
            <a:ext cx="469900" cy="4699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55030" y="3810000"/>
            <a:ext cx="4524377" cy="10668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9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952118" y="3810000"/>
            <a:ext cx="330200" cy="330200"/>
          </a:xfrm>
          <a:prstGeom prst="rect">
            <a:avLst/>
          </a:prstGeom>
        </p:spPr>
      </p:pic>
      <p:pic>
        <p:nvPicPr>
          <p:cNvPr id="40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75083" y="4076008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3381" y="45214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6000826" y="4521417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6522528" y="4076008"/>
            <a:ext cx="469900" cy="4699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>
            <a:endCxn id="15" idx="0"/>
          </p:cNvCxnSpPr>
          <p:nvPr/>
        </p:nvCxnSpPr>
        <p:spPr>
          <a:xfrm>
            <a:off x="3504685" y="1978776"/>
            <a:ext cx="5348" cy="4208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 flipH="1">
            <a:off x="6756963" y="1981200"/>
            <a:ext cx="515" cy="4184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3504685" y="1981200"/>
            <a:ext cx="60203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1829665"/>
            <a:ext cx="1909593" cy="31267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323098" y="948126"/>
            <a:ext cx="3089988" cy="44620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909516" y="1274884"/>
            <a:ext cx="8158284" cy="39829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5813142" y="948126"/>
            <a:ext cx="3152404" cy="44620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9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Marcia Johnston</cp:lastModifiedBy>
  <cp:revision>8</cp:revision>
  <dcterms:created xsi:type="dcterms:W3CDTF">2021-03-16T20:44:05Z</dcterms:created>
  <dcterms:modified xsi:type="dcterms:W3CDTF">2021-04-07T23:45:49Z</dcterms:modified>
</cp:coreProperties>
</file>