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EAF3-B822-4630-9CB4-8DAFAEF0846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17" Type="http://schemas.openxmlformats.org/officeDocument/2006/relationships/image" Target="NULL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597841"/>
            <a:ext cx="2740270" cy="17285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69822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521068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069822" y="1574396"/>
            <a:ext cx="2740270" cy="1752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609600"/>
            <a:ext cx="8458200" cy="487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2000" y="612042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515" y="1274884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1068" y="1597841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8" y="3379177"/>
            <a:ext cx="27432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2133600"/>
            <a:ext cx="4524377" cy="10613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52118" y="2133600"/>
            <a:ext cx="330200" cy="330200"/>
          </a:xfrm>
          <a:prstGeom prst="rect">
            <a:avLst/>
          </a:prstGeom>
        </p:spPr>
      </p:pic>
      <p:pic>
        <p:nvPicPr>
          <p:cNvPr id="1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399608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8450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8474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362200"/>
            <a:ext cx="469900" cy="4699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9822" y="1574395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69822" y="3379177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995478" y="28215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519478" y="28239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902749" y="2338754"/>
            <a:ext cx="469900" cy="469900"/>
          </a:xfrm>
          <a:prstGeom prst="rect">
            <a:avLst/>
          </a:prstGeom>
        </p:spPr>
      </p:pic>
      <p:pic>
        <p:nvPicPr>
          <p:cNvPr id="3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516178" y="2399608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3810000"/>
            <a:ext cx="4524377" cy="10668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52118" y="3810000"/>
            <a:ext cx="330200" cy="330200"/>
          </a:xfrm>
          <a:prstGeom prst="rect">
            <a:avLst/>
          </a:prstGeom>
        </p:spPr>
      </p:pic>
      <p:pic>
        <p:nvPicPr>
          <p:cNvPr id="40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80430" y="4076008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8728" y="45214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006173" y="44979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526873" y="4076008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>
            <a:endCxn id="15" idx="0"/>
          </p:cNvCxnSpPr>
          <p:nvPr/>
        </p:nvCxnSpPr>
        <p:spPr>
          <a:xfrm>
            <a:off x="3504685" y="1978776"/>
            <a:ext cx="0" cy="4208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 flipH="1">
            <a:off x="6756963" y="1981200"/>
            <a:ext cx="515" cy="4184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3504685" y="1981200"/>
            <a:ext cx="60203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1829665"/>
            <a:ext cx="1909593" cy="3126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323098" y="948126"/>
            <a:ext cx="3089988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909516" y="1274884"/>
            <a:ext cx="8158284" cy="398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813142" y="948126"/>
            <a:ext cx="3152404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</p:spTree>
    <p:extLst>
      <p:ext uri="{BB962C8B-B14F-4D97-AF65-F5344CB8AC3E}">
        <p14:creationId xmlns:p14="http://schemas.microsoft.com/office/powerpoint/2010/main" val="57779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6</cp:revision>
  <dcterms:created xsi:type="dcterms:W3CDTF">2021-03-16T20:44:05Z</dcterms:created>
  <dcterms:modified xsi:type="dcterms:W3CDTF">2021-03-19T22:35:34Z</dcterms:modified>
</cp:coreProperties>
</file>