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EAF3-B822-4630-9CB4-8DAFAEF084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21" Type="http://schemas.microsoft.com/office/2007/relationships/hdphoto" Target="../media/hdphoto1.wdp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17" Type="http://schemas.openxmlformats.org/officeDocument/2006/relationships/image" Target="NULL"/><Relationship Id="rId33" Type="http://schemas.openxmlformats.org/officeDocument/2006/relationships/image" Target="../media/image10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19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77176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10.0.0.0/19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21336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1483" y="2133600"/>
            <a:ext cx="330200" cy="330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1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399608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8450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Bastion host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8474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362200"/>
            <a:ext cx="469900" cy="469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6998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10.0.32.0/19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8215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Bastion host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8239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338754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32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pic>
        <p:nvPicPr>
          <p:cNvPr id="3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26100" y="2399608"/>
            <a:ext cx="469900" cy="46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906295" y="40386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39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62178" y="4038600"/>
            <a:ext cx="330200" cy="330200"/>
          </a:xfrm>
          <a:prstGeom prst="rect">
            <a:avLst/>
          </a:prstGeom>
        </p:spPr>
      </p:pic>
      <p:pic>
        <p:nvPicPr>
          <p:cNvPr id="40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0430" y="4304608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8728" y="47500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 host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16095" y="47265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 host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3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36795" y="4304608"/>
            <a:ext cx="469900" cy="4699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915400" y="1524000"/>
            <a:ext cx="1676400" cy="12858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>
            <a:endCxn id="15" idx="0"/>
          </p:cNvCxnSpPr>
          <p:nvPr/>
        </p:nvCxnSpPr>
        <p:spPr>
          <a:xfrm flipH="1">
            <a:off x="3504685" y="1981200"/>
            <a:ext cx="515" cy="4184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 flipH="1">
            <a:off x="5866885" y="1981200"/>
            <a:ext cx="515" cy="4184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3505200" y="1981200"/>
            <a:ext cx="518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9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</cp:revision>
  <dcterms:created xsi:type="dcterms:W3CDTF">2021-03-16T20:44:05Z</dcterms:created>
  <dcterms:modified xsi:type="dcterms:W3CDTF">2021-03-16T20:48:45Z</dcterms:modified>
</cp:coreProperties>
</file>