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C20B3-1E3B-4FDD-B232-BE82D755CC2F}" v="228" dt="2019-10-23T13:25:07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274"/>
  </p:normalViewPr>
  <p:slideViewPr>
    <p:cSldViewPr snapToGrid="0" snapToObjects="1">
      <p:cViewPr>
        <p:scale>
          <a:sx n="125" d="100"/>
          <a:sy n="125" d="100"/>
        </p:scale>
        <p:origin x="2322" y="168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s, Lewis" userId="3087b6ad-e3fa-4dd3-9cc7-3e6474994605" providerId="ADAL" clId="{6BAFE0C5-12FE-486D-917F-EE41501FB2E7}"/>
    <pc:docChg chg="custSel delSld modSld delMainMaster modMainMaster">
      <pc:chgData name="Collins, Lewis" userId="3087b6ad-e3fa-4dd3-9cc7-3e6474994605" providerId="ADAL" clId="{6BAFE0C5-12FE-486D-917F-EE41501FB2E7}" dt="2019-10-21T13:27:06.985" v="117" actId="20577"/>
      <pc:docMkLst>
        <pc:docMk/>
      </pc:docMkLst>
      <pc:sldChg chg="delSp modSp">
        <pc:chgData name="Collins, Lewis" userId="3087b6ad-e3fa-4dd3-9cc7-3e6474994605" providerId="ADAL" clId="{6BAFE0C5-12FE-486D-917F-EE41501FB2E7}" dt="2019-10-21T13:27:06.985" v="117" actId="20577"/>
        <pc:sldMkLst>
          <pc:docMk/>
          <pc:sldMk cId="2266245445" sldId="430"/>
        </pc:sldMkLst>
        <pc:spChg chg="del">
          <ac:chgData name="Collins, Lewis" userId="3087b6ad-e3fa-4dd3-9cc7-3e6474994605" providerId="ADAL" clId="{6BAFE0C5-12FE-486D-917F-EE41501FB2E7}" dt="2019-10-21T13:25:47.568" v="82" actId="478"/>
          <ac:spMkLst>
            <pc:docMk/>
            <pc:sldMk cId="2266245445" sldId="430"/>
            <ac:spMk id="2" creationId="{9B6E6BD8-B289-4F8A-9539-7AE196382C00}"/>
          </ac:spMkLst>
        </pc:spChg>
        <pc:spChg chg="mod">
          <ac:chgData name="Collins, Lewis" userId="3087b6ad-e3fa-4dd3-9cc7-3e6474994605" providerId="ADAL" clId="{6BAFE0C5-12FE-486D-917F-EE41501FB2E7}" dt="2019-10-21T13:26:19.412" v="93" actId="20577"/>
          <ac:spMkLst>
            <pc:docMk/>
            <pc:sldMk cId="2266245445" sldId="430"/>
            <ac:spMk id="20" creationId="{8DE2AA09-5FD1-4CE9-BEE8-8015E65DEFF5}"/>
          </ac:spMkLst>
        </pc:spChg>
        <pc:spChg chg="mod">
          <ac:chgData name="Collins, Lewis" userId="3087b6ad-e3fa-4dd3-9cc7-3e6474994605" providerId="ADAL" clId="{6BAFE0C5-12FE-486D-917F-EE41501FB2E7}" dt="2019-10-21T13:27:06.985" v="117" actId="20577"/>
          <ac:spMkLst>
            <pc:docMk/>
            <pc:sldMk cId="2266245445" sldId="430"/>
            <ac:spMk id="93" creationId="{E872EC2F-3064-4A79-AACE-F2A763E5F21F}"/>
          </ac:spMkLst>
        </pc:spChg>
      </pc:sldChg>
      <pc:sldMasterChg chg="modSldLayout">
        <pc:chgData name="Collins, Lewis" userId="3087b6ad-e3fa-4dd3-9cc7-3e6474994605" providerId="ADAL" clId="{6BAFE0C5-12FE-486D-917F-EE41501FB2E7}" dt="2019-10-21T13:25:08.813" v="81" actId="478"/>
        <pc:sldMasterMkLst>
          <pc:docMk/>
          <pc:sldMasterMk cId="1926288688" sldId="2147483648"/>
        </pc:sldMasterMkLst>
        <pc:sldLayoutChg chg="delSp">
          <pc:chgData name="Collins, Lewis" userId="3087b6ad-e3fa-4dd3-9cc7-3e6474994605" providerId="ADAL" clId="{6BAFE0C5-12FE-486D-917F-EE41501FB2E7}" dt="2019-10-21T13:25:08.813" v="81" actId="478"/>
          <pc:sldLayoutMkLst>
            <pc:docMk/>
            <pc:sldMasterMk cId="1926288688" sldId="2147483648"/>
            <pc:sldLayoutMk cId="3975197842" sldId="2147483663"/>
          </pc:sldLayoutMkLst>
          <pc:spChg chg="del">
            <ac:chgData name="Collins, Lewis" userId="3087b6ad-e3fa-4dd3-9cc7-3e6474994605" providerId="ADAL" clId="{6BAFE0C5-12FE-486D-917F-EE41501FB2E7}" dt="2019-10-21T13:25:08.813" v="81" actId="478"/>
            <ac:spMkLst>
              <pc:docMk/>
              <pc:sldMasterMk cId="1926288688" sldId="2147483648"/>
              <pc:sldLayoutMk cId="3975197842" sldId="2147483663"/>
              <ac:spMk id="6" creationId="{3775BA94-B578-5D41-B485-160BD75BC4CB}"/>
            </ac:spMkLst>
          </pc:spChg>
        </pc:sldLayoutChg>
      </pc:sldMasterChg>
    </pc:docChg>
  </pc:docChgLst>
  <pc:docChgLst>
    <pc:chgData name="Collins, Lewis" userId="3087b6ad-e3fa-4dd3-9cc7-3e6474994605" providerId="ADAL" clId="{644C20B3-1E3B-4FDD-B232-BE82D755CC2F}"/>
    <pc:docChg chg="undo custSel modSld">
      <pc:chgData name="Collins, Lewis" userId="3087b6ad-e3fa-4dd3-9cc7-3e6474994605" providerId="ADAL" clId="{644C20B3-1E3B-4FDD-B232-BE82D755CC2F}" dt="2019-10-23T13:25:39.411" v="573" actId="1076"/>
      <pc:docMkLst>
        <pc:docMk/>
      </pc:docMkLst>
      <pc:sldChg chg="addSp delSp modSp">
        <pc:chgData name="Collins, Lewis" userId="3087b6ad-e3fa-4dd3-9cc7-3e6474994605" providerId="ADAL" clId="{644C20B3-1E3B-4FDD-B232-BE82D755CC2F}" dt="2019-10-23T13:25:39.411" v="573" actId="1076"/>
        <pc:sldMkLst>
          <pc:docMk/>
          <pc:sldMk cId="2266245445" sldId="430"/>
        </pc:sldMkLst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3" creationId="{86AD9FC5-AB80-4376-BEC8-8959BFE39C79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5" creationId="{CDF9704C-B8B6-422F-98A5-9093CC680BC7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7" creationId="{4655EB6B-32A7-438C-89EB-66D6497B680A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9" creationId="{28AE8680-88B9-40DD-B986-DFB8A7756B57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11" creationId="{3FBF1E65-A0EB-43A1-873D-DA8954C1C237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13" creationId="{F3B3C467-4413-4043-9A41-839709094E2C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16" creationId="{EDB32CB8-1438-4B25-982C-A88AE3DC05AE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20" creationId="{8DE2AA09-5FD1-4CE9-BEE8-8015E65DEFF5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21" creationId="{2B516098-E1F7-4D08-A68B-215402CABEF6}"/>
          </ac:spMkLst>
        </pc:spChg>
        <pc:spChg chg="mod">
          <ac:chgData name="Collins, Lewis" userId="3087b6ad-e3fa-4dd3-9cc7-3e6474994605" providerId="ADAL" clId="{644C20B3-1E3B-4FDD-B232-BE82D755CC2F}" dt="2019-10-23T13:25:19.959" v="570" actId="1076"/>
          <ac:spMkLst>
            <pc:docMk/>
            <pc:sldMk cId="2266245445" sldId="430"/>
            <ac:spMk id="26" creationId="{E7207D42-9F68-4A23-8A23-7B1EEE1F3F85}"/>
          </ac:spMkLst>
        </pc:spChg>
        <pc:spChg chg="mod">
          <ac:chgData name="Collins, Lewis" userId="3087b6ad-e3fa-4dd3-9cc7-3e6474994605" providerId="ADAL" clId="{644C20B3-1E3B-4FDD-B232-BE82D755CC2F}" dt="2019-10-23T13:22:57.995" v="510" actId="14100"/>
          <ac:spMkLst>
            <pc:docMk/>
            <pc:sldMk cId="2266245445" sldId="430"/>
            <ac:spMk id="27" creationId="{208D31FF-FC67-419E-AD1F-9EC77B188727}"/>
          </ac:spMkLst>
        </pc:spChg>
        <pc:spChg chg="mod">
          <ac:chgData name="Collins, Lewis" userId="3087b6ad-e3fa-4dd3-9cc7-3e6474994605" providerId="ADAL" clId="{644C20B3-1E3B-4FDD-B232-BE82D755CC2F}" dt="2019-10-23T13:23:06.218" v="550" actId="1037"/>
          <ac:spMkLst>
            <pc:docMk/>
            <pc:sldMk cId="2266245445" sldId="430"/>
            <ac:spMk id="30" creationId="{F38A19C5-E8AE-467F-BF27-5FC741D01F44}"/>
          </ac:spMkLst>
        </pc:spChg>
        <pc:spChg chg="add del mod">
          <ac:chgData name="Collins, Lewis" userId="3087b6ad-e3fa-4dd3-9cc7-3e6474994605" providerId="ADAL" clId="{644C20B3-1E3B-4FDD-B232-BE82D755CC2F}" dt="2019-10-23T13:20:47.033" v="434" actId="478"/>
          <ac:spMkLst>
            <pc:docMk/>
            <pc:sldMk cId="2266245445" sldId="430"/>
            <ac:spMk id="42" creationId="{3F6659D9-B81A-4D9F-BB7B-1089EAFA44DA}"/>
          </ac:spMkLst>
        </pc:spChg>
        <pc:spChg chg="add del mod">
          <ac:chgData name="Collins, Lewis" userId="3087b6ad-e3fa-4dd3-9cc7-3e6474994605" providerId="ADAL" clId="{644C20B3-1E3B-4FDD-B232-BE82D755CC2F}" dt="2019-10-23T13:11:10.599" v="152" actId="478"/>
          <ac:spMkLst>
            <pc:docMk/>
            <pc:sldMk cId="2266245445" sldId="430"/>
            <ac:spMk id="46" creationId="{093D9B5B-4CB0-4C25-BE18-C378DAD53E1E}"/>
          </ac:spMkLst>
        </pc:spChg>
        <pc:spChg chg="add mod">
          <ac:chgData name="Collins, Lewis" userId="3087b6ad-e3fa-4dd3-9cc7-3e6474994605" providerId="ADAL" clId="{644C20B3-1E3B-4FDD-B232-BE82D755CC2F}" dt="2019-10-23T13:21:50.191" v="502" actId="1038"/>
          <ac:spMkLst>
            <pc:docMk/>
            <pc:sldMk cId="2266245445" sldId="430"/>
            <ac:spMk id="47" creationId="{0B5059B2-C960-4B17-A17B-876867328F4C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50" creationId="{0F2CDE71-F8CF-40D1-9B1B-81832EC05A8B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51" creationId="{9D7D1069-4075-4051-8FE1-906D36520367}"/>
          </ac:spMkLst>
        </pc:spChg>
        <pc:spChg chg="add mod">
          <ac:chgData name="Collins, Lewis" userId="3087b6ad-e3fa-4dd3-9cc7-3e6474994605" providerId="ADAL" clId="{644C20B3-1E3B-4FDD-B232-BE82D755CC2F}" dt="2019-10-23T13:17:48.683" v="332" actId="14100"/>
          <ac:spMkLst>
            <pc:docMk/>
            <pc:sldMk cId="2266245445" sldId="430"/>
            <ac:spMk id="62" creationId="{8136B31B-9457-4803-B5B0-6F5C1DE29234}"/>
          </ac:spMkLst>
        </pc:spChg>
        <pc:spChg chg="add mod">
          <ac:chgData name="Collins, Lewis" userId="3087b6ad-e3fa-4dd3-9cc7-3e6474994605" providerId="ADAL" clId="{644C20B3-1E3B-4FDD-B232-BE82D755CC2F}" dt="2019-10-23T13:25:28.399" v="571" actId="1076"/>
          <ac:spMkLst>
            <pc:docMk/>
            <pc:sldMk cId="2266245445" sldId="430"/>
            <ac:spMk id="63" creationId="{AA168898-A28B-4782-A816-A4416D984F42}"/>
          </ac:spMkLst>
        </pc:spChg>
        <pc:spChg chg="add mod">
          <ac:chgData name="Collins, Lewis" userId="3087b6ad-e3fa-4dd3-9cc7-3e6474994605" providerId="ADAL" clId="{644C20B3-1E3B-4FDD-B232-BE82D755CC2F}" dt="2019-10-23T13:25:39.411" v="573" actId="1076"/>
          <ac:spMkLst>
            <pc:docMk/>
            <pc:sldMk cId="2266245445" sldId="430"/>
            <ac:spMk id="66" creationId="{7EF8E209-86FD-4A78-811E-7B58239DEFB2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68" creationId="{F37B298C-3C85-4898-B445-2078B2C411CC}"/>
          </ac:spMkLst>
        </pc:spChg>
        <pc:spChg chg="add mod ord">
          <ac:chgData name="Collins, Lewis" userId="3087b6ad-e3fa-4dd3-9cc7-3e6474994605" providerId="ADAL" clId="{644C20B3-1E3B-4FDD-B232-BE82D755CC2F}" dt="2019-10-23T13:25:15.872" v="568" actId="14100"/>
          <ac:spMkLst>
            <pc:docMk/>
            <pc:sldMk cId="2266245445" sldId="430"/>
            <ac:spMk id="69" creationId="{A83EDC3C-4BB5-4353-8191-0CC7E1C79762}"/>
          </ac:spMkLst>
        </pc:spChg>
        <pc:spChg chg="mod">
          <ac:chgData name="Collins, Lewis" userId="3087b6ad-e3fa-4dd3-9cc7-3e6474994605" providerId="ADAL" clId="{644C20B3-1E3B-4FDD-B232-BE82D755CC2F}" dt="2019-10-23T13:17:08.622" v="316" actId="1038"/>
          <ac:spMkLst>
            <pc:docMk/>
            <pc:sldMk cId="2266245445" sldId="430"/>
            <ac:spMk id="93" creationId="{E872EC2F-3064-4A79-AACE-F2A763E5F21F}"/>
          </ac:spMkLst>
        </pc:spChg>
        <pc:picChg chg="add mod">
          <ac:chgData name="Collins, Lewis" userId="3087b6ad-e3fa-4dd3-9cc7-3e6474994605" providerId="ADAL" clId="{644C20B3-1E3B-4FDD-B232-BE82D755CC2F}" dt="2019-10-23T13:25:07.537" v="566" actId="1038"/>
          <ac:picMkLst>
            <pc:docMk/>
            <pc:sldMk cId="2266245445" sldId="430"/>
            <ac:picMk id="2" creationId="{5457E7F1-0AA4-4ABF-B1AE-32F65A48ADDD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4" creationId="{DCB2BCA8-1536-4DC0-B448-C41BC7FF8C2B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6" creationId="{F7055498-6EC0-42D8-9DB5-D268F01E0478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8" creationId="{C815D26B-A393-4A7C-900E-160DB27AD8EA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10" creationId="{7F799EED-D858-4838-8949-CD6A3C5A3A1A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12" creationId="{8DE63E58-2665-4F7C-8CC7-FAFD9B87C953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14" creationId="{CBB69BA6-3082-4A3B-8B7A-12810B98FF34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15" creationId="{7526A888-0618-4BB8-916C-774F004077B7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19" creationId="{1489EFBB-227E-453B-8894-3241A0732558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25" creationId="{4615FFC0-E81D-4013-A598-FFD14EB0CDA1}"/>
          </ac:picMkLst>
        </pc:picChg>
        <pc:picChg chg="mod">
          <ac:chgData name="Collins, Lewis" userId="3087b6ad-e3fa-4dd3-9cc7-3e6474994605" providerId="ADAL" clId="{644C20B3-1E3B-4FDD-B232-BE82D755CC2F}" dt="2019-10-23T13:23:06.218" v="550" actId="1037"/>
          <ac:picMkLst>
            <pc:docMk/>
            <pc:sldMk cId="2266245445" sldId="430"/>
            <ac:picMk id="29" creationId="{A3F45AC5-B668-4F57-BC3F-17417905F274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43" creationId="{2FDB1A04-D73C-458B-8B2E-3CE17AC45D9E}"/>
          </ac:picMkLst>
        </pc:picChg>
        <pc:picChg chg="add mod">
          <ac:chgData name="Collins, Lewis" userId="3087b6ad-e3fa-4dd3-9cc7-3e6474994605" providerId="ADAL" clId="{644C20B3-1E3B-4FDD-B232-BE82D755CC2F}" dt="2019-10-23T13:25:09.617" v="567" actId="1038"/>
          <ac:picMkLst>
            <pc:docMk/>
            <pc:sldMk cId="2266245445" sldId="430"/>
            <ac:picMk id="44" creationId="{D21DF698-AA2C-441D-9874-E104670BA511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52" creationId="{7648D259-D07C-4E03-9A64-6BA856AEEDF9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94" creationId="{9FC75D05-157C-49A0-B304-9A8F7AE44748}"/>
          </ac:picMkLst>
        </pc:picChg>
        <pc:picChg chg="mod">
          <ac:chgData name="Collins, Lewis" userId="3087b6ad-e3fa-4dd3-9cc7-3e6474994605" providerId="ADAL" clId="{644C20B3-1E3B-4FDD-B232-BE82D755CC2F}" dt="2019-10-23T13:17:08.622" v="316" actId="1038"/>
          <ac:picMkLst>
            <pc:docMk/>
            <pc:sldMk cId="2266245445" sldId="430"/>
            <ac:picMk id="119" creationId="{E7F77C7A-94F7-48B7-B16B-C9C34B7E54E8}"/>
          </ac:picMkLst>
        </pc:picChg>
        <pc:picChg chg="mod">
          <ac:chgData name="Collins, Lewis" userId="3087b6ad-e3fa-4dd3-9cc7-3e6474994605" providerId="ADAL" clId="{644C20B3-1E3B-4FDD-B232-BE82D755CC2F}" dt="2019-10-23T13:23:06.218" v="550" actId="1037"/>
          <ac:picMkLst>
            <pc:docMk/>
            <pc:sldMk cId="2266245445" sldId="430"/>
            <ac:picMk id="1026" creationId="{57677778-3A7E-46B0-B684-934F7E2D0D6D}"/>
          </ac:picMkLst>
        </pc:pic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17" creationId="{04EABD5D-5B51-4C6B-9604-2ACA1FEABFB7}"/>
          </ac:cxnSpMkLst>
        </pc:cxn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33" creationId="{2A797153-2FA3-41BE-B29B-0AF6247ED488}"/>
          </ac:cxnSpMkLst>
        </pc:cxn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37" creationId="{BC617913-E0CD-4724-8EB1-A01B8EEADE57}"/>
          </ac:cxnSpMkLst>
        </pc:cxnChg>
        <pc:cxnChg chg="del mod">
          <ac:chgData name="Collins, Lewis" userId="3087b6ad-e3fa-4dd3-9cc7-3e6474994605" providerId="ADAL" clId="{644C20B3-1E3B-4FDD-B232-BE82D755CC2F}" dt="2019-10-23T13:16:26.883" v="282" actId="478"/>
          <ac:cxnSpMkLst>
            <pc:docMk/>
            <pc:sldMk cId="2266245445" sldId="430"/>
            <ac:cxnSpMk id="45" creationId="{E09C7BC0-6471-4A08-9CFC-5EFEEBCB4A4F}"/>
          </ac:cxnSpMkLst>
        </pc:cxnChg>
        <pc:cxnChg chg="add mod">
          <ac:chgData name="Collins, Lewis" userId="3087b6ad-e3fa-4dd3-9cc7-3e6474994605" providerId="ADAL" clId="{644C20B3-1E3B-4FDD-B232-BE82D755CC2F}" dt="2019-10-23T13:25:09.617" v="567" actId="1038"/>
          <ac:cxnSpMkLst>
            <pc:docMk/>
            <pc:sldMk cId="2266245445" sldId="430"/>
            <ac:cxnSpMk id="48" creationId="{F1CD8D41-EDA6-40E0-A3C4-218A7C2E8FD7}"/>
          </ac:cxnSpMkLst>
        </pc:cxnChg>
        <pc:cxnChg chg="add del mod">
          <ac:chgData name="Collins, Lewis" userId="3087b6ad-e3fa-4dd3-9cc7-3e6474994605" providerId="ADAL" clId="{644C20B3-1E3B-4FDD-B232-BE82D755CC2F}" dt="2019-10-23T13:20:02.435" v="346" actId="478"/>
          <ac:cxnSpMkLst>
            <pc:docMk/>
            <pc:sldMk cId="2266245445" sldId="430"/>
            <ac:cxnSpMk id="53" creationId="{563F74A5-0BC9-443B-A078-A4E1EB1A82EA}"/>
          </ac:cxnSpMkLst>
        </pc:cxn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57" creationId="{BEEF80C8-07F8-4077-B4A5-05EB8723BCA5}"/>
          </ac:cxnSpMkLst>
        </pc:cxnChg>
        <pc:cxnChg chg="add mod">
          <ac:chgData name="Collins, Lewis" userId="3087b6ad-e3fa-4dd3-9cc7-3e6474994605" providerId="ADAL" clId="{644C20B3-1E3B-4FDD-B232-BE82D755CC2F}" dt="2019-10-23T13:25:07.537" v="566" actId="1038"/>
          <ac:cxnSpMkLst>
            <pc:docMk/>
            <pc:sldMk cId="2266245445" sldId="430"/>
            <ac:cxnSpMk id="58" creationId="{14A7187A-014A-420D-928A-D58F2F340498}"/>
          </ac:cxnSpMkLst>
        </pc:cxn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61" creationId="{520200B6-26DD-4028-B460-839726513E46}"/>
          </ac:cxnSpMkLst>
        </pc:cxn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64" creationId="{602B05C8-BEA0-4FB7-A0C4-D4462E455B70}"/>
          </ac:cxnSpMkLst>
        </pc:cxnChg>
        <pc:cxnChg chg="add mod">
          <ac:chgData name="Collins, Lewis" userId="3087b6ad-e3fa-4dd3-9cc7-3e6474994605" providerId="ADAL" clId="{644C20B3-1E3B-4FDD-B232-BE82D755CC2F}" dt="2019-10-23T13:25:28.399" v="571" actId="1076"/>
          <ac:cxnSpMkLst>
            <pc:docMk/>
            <pc:sldMk cId="2266245445" sldId="430"/>
            <ac:cxnSpMk id="65" creationId="{FC7F8FEA-E0C1-402B-B262-2D8595F455A4}"/>
          </ac:cxnSpMkLst>
        </pc:cxnChg>
        <pc:cxnChg chg="mod">
          <ac:chgData name="Collins, Lewis" userId="3087b6ad-e3fa-4dd3-9cc7-3e6474994605" providerId="ADAL" clId="{644C20B3-1E3B-4FDD-B232-BE82D755CC2F}" dt="2019-10-23T13:17:08.622" v="316" actId="1038"/>
          <ac:cxnSpMkLst>
            <pc:docMk/>
            <pc:sldMk cId="2266245445" sldId="430"/>
            <ac:cxnSpMk id="97" creationId="{71A55CBE-5894-4753-8881-5B7F8182006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1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  <p:sldLayoutId id="214748366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83EDC3C-4BB5-4353-8191-0CC7E1C79762}"/>
              </a:ext>
            </a:extLst>
          </p:cNvPr>
          <p:cNvSpPr/>
          <p:nvPr/>
        </p:nvSpPr>
        <p:spPr>
          <a:xfrm>
            <a:off x="10355311" y="2876550"/>
            <a:ext cx="1174464" cy="71693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D9FC5-AB80-4376-BEC8-8959BFE39C79}"/>
              </a:ext>
            </a:extLst>
          </p:cNvPr>
          <p:cNvSpPr/>
          <p:nvPr/>
        </p:nvSpPr>
        <p:spPr>
          <a:xfrm>
            <a:off x="92590" y="495828"/>
            <a:ext cx="6204621" cy="5845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B2BCA8-1536-4DC0-B448-C41BC7FF8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" y="495829"/>
            <a:ext cx="330200" cy="33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F9704C-B8B6-422F-98A5-9093CC680BC7}"/>
              </a:ext>
            </a:extLst>
          </p:cNvPr>
          <p:cNvSpPr/>
          <p:nvPr/>
        </p:nvSpPr>
        <p:spPr>
          <a:xfrm>
            <a:off x="2233603" y="647390"/>
            <a:ext cx="1898197" cy="178511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AWS Region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055498-6EC0-42D8-9DB5-D268F01E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691" y="647390"/>
            <a:ext cx="330200" cy="33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5EB6B-32A7-438C-89EB-66D6497B680A}"/>
              </a:ext>
            </a:extLst>
          </p:cNvPr>
          <p:cNvSpPr txBox="1"/>
          <p:nvPr/>
        </p:nvSpPr>
        <p:spPr>
          <a:xfrm>
            <a:off x="2210036" y="1815494"/>
            <a:ext cx="200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Connect instance (existing)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15D26B-A393-4A7C-900E-160DB27AD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63" y="1084315"/>
            <a:ext cx="711200" cy="711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AE8680-88B9-40DD-B986-DFB8A7756B57}"/>
              </a:ext>
            </a:extLst>
          </p:cNvPr>
          <p:cNvSpPr/>
          <p:nvPr/>
        </p:nvSpPr>
        <p:spPr>
          <a:xfrm>
            <a:off x="287431" y="2630158"/>
            <a:ext cx="5880643" cy="354802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Global Region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799EED-D858-4838-8949-CD6A3C5A3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86" y="2627719"/>
            <a:ext cx="3302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BF1E65-A0EB-43A1-873D-DA8954C1C237}"/>
              </a:ext>
            </a:extLst>
          </p:cNvPr>
          <p:cNvSpPr txBox="1"/>
          <p:nvPr/>
        </p:nvSpPr>
        <p:spPr>
          <a:xfrm>
            <a:off x="2494742" y="403714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E63E58-2665-4F7C-8CC7-FAFD9B87C9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167" y="3329275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B3C467-4413-4043-9A41-839709094E2C}"/>
              </a:ext>
            </a:extLst>
          </p:cNvPr>
          <p:cNvSpPr txBox="1"/>
          <p:nvPr/>
        </p:nvSpPr>
        <p:spPr>
          <a:xfrm>
            <a:off x="2494742" y="542578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B69BA6-3082-4A3B-8B7A-12810B98F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0094" y="4729435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26A888-0618-4BB8-916C-774F00407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407" y="3329275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B32CB8-1438-4B25-982C-A88AE3DC05AE}"/>
              </a:ext>
            </a:extLst>
          </p:cNvPr>
          <p:cNvSpPr txBox="1"/>
          <p:nvPr/>
        </p:nvSpPr>
        <p:spPr>
          <a:xfrm>
            <a:off x="317221" y="4040475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ABD5D-5B51-4C6B-9604-2ACA1FEABFB7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1708393" y="5085034"/>
            <a:ext cx="1581701" cy="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1489EFBB-227E-453B-8894-3241A07325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8493" y="4850084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E2AA09-5FD1-4CE9-BEE8-8015E65DEFF5}"/>
              </a:ext>
            </a:extLst>
          </p:cNvPr>
          <p:cNvSpPr txBox="1"/>
          <p:nvPr/>
        </p:nvSpPr>
        <p:spPr>
          <a:xfrm>
            <a:off x="376745" y="5310120"/>
            <a:ext cx="2187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 Bucket loaded with Poly-integrated Amazon Connect CCP 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16098-E1F7-4D08-A68B-215402CABEF6}"/>
              </a:ext>
            </a:extLst>
          </p:cNvPr>
          <p:cNvSpPr txBox="1"/>
          <p:nvPr/>
        </p:nvSpPr>
        <p:spPr>
          <a:xfrm>
            <a:off x="5016547" y="3907116"/>
            <a:ext cx="112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Custom CNAME record</a:t>
            </a:r>
          </a:p>
        </p:txBody>
      </p:sp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4615FFC0-E81D-4013-A598-FFD14EB0C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7866" r="-1" b="8187"/>
          <a:stretch/>
        </p:blipFill>
        <p:spPr bwMode="auto">
          <a:xfrm>
            <a:off x="8361685" y="2889699"/>
            <a:ext cx="706945" cy="693779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207D42-9F68-4A23-8A23-7B1EEE1F3F85}"/>
              </a:ext>
            </a:extLst>
          </p:cNvPr>
          <p:cNvSpPr txBox="1"/>
          <p:nvPr/>
        </p:nvSpPr>
        <p:spPr>
          <a:xfrm>
            <a:off x="7769938" y="3583478"/>
            <a:ext cx="188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Poly-integrated Amazon Connect CCP web site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D31FF-FC67-419E-AD1F-9EC77B188727}"/>
              </a:ext>
            </a:extLst>
          </p:cNvPr>
          <p:cNvSpPr/>
          <p:nvPr/>
        </p:nvSpPr>
        <p:spPr>
          <a:xfrm>
            <a:off x="7749323" y="1485899"/>
            <a:ext cx="4198837" cy="31546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User’s local machine</a:t>
            </a:r>
          </a:p>
        </p:txBody>
      </p:sp>
      <p:pic>
        <p:nvPicPr>
          <p:cNvPr id="1026" name="Picture 2" descr="Image result for plantronics headset">
            <a:extLst>
              <a:ext uri="{FF2B5EF4-FFF2-40B4-BE49-F238E27FC236}">
                <a16:creationId xmlns:a16="http://schemas.microsoft.com/office/drawing/2014/main" id="{57677778-3A7E-46B0-B684-934F7E2D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64" y="4661198"/>
            <a:ext cx="1531544" cy="153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F45AC5-B668-4F57-BC3F-17417905F2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25146" y="4909663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8A19C5-E8AE-467F-BF27-5FC741D01F44}"/>
              </a:ext>
            </a:extLst>
          </p:cNvPr>
          <p:cNvSpPr txBox="1"/>
          <p:nvPr/>
        </p:nvSpPr>
        <p:spPr>
          <a:xfrm>
            <a:off x="9924329" y="5356750"/>
            <a:ext cx="1072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 with Poly headset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A797153-2FA3-41BE-B29B-0AF6247ED48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rot="10800000" flipV="1">
            <a:off x="5519539" y="3236589"/>
            <a:ext cx="2842146" cy="1848446"/>
          </a:xfrm>
          <a:prstGeom prst="bentConnector3">
            <a:avLst>
              <a:gd name="adj1" fmla="val 65971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617913-E0CD-4724-8EB1-A01B8EEADE57}"/>
              </a:ext>
            </a:extLst>
          </p:cNvPr>
          <p:cNvCxnSpPr>
            <a:cxnSpLocks/>
            <a:stCxn id="5" idx="3"/>
            <a:endCxn id="119" idx="1"/>
          </p:cNvCxnSpPr>
          <p:nvPr/>
        </p:nvCxnSpPr>
        <p:spPr>
          <a:xfrm>
            <a:off x="4131800" y="1539946"/>
            <a:ext cx="4229885" cy="1006969"/>
          </a:xfrm>
          <a:prstGeom prst="bentConnector3">
            <a:avLst>
              <a:gd name="adj1" fmla="val 55690"/>
            </a:avLst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2FDB1A04-D73C-458B-8B2E-3CE17AC45D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00713" y="2665433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F2CDE71-F8CF-40D1-9B1B-81832EC05A8B}"/>
              </a:ext>
            </a:extLst>
          </p:cNvPr>
          <p:cNvSpPr txBox="1"/>
          <p:nvPr/>
        </p:nvSpPr>
        <p:spPr>
          <a:xfrm>
            <a:off x="6740632" y="2639059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SSL security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7D1069-4075-4051-8FE1-906D36520367}"/>
              </a:ext>
            </a:extLst>
          </p:cNvPr>
          <p:cNvSpPr txBox="1"/>
          <p:nvPr/>
        </p:nvSpPr>
        <p:spPr>
          <a:xfrm>
            <a:off x="4017264" y="2990057"/>
            <a:ext cx="19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Hosted zone (existing)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648D259-D07C-4E03-9A64-6BA856AEED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48499" y="3449925"/>
            <a:ext cx="469900" cy="469900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EEF80C8-07F8-4077-B4A5-05EB8723BCA5}"/>
              </a:ext>
            </a:extLst>
          </p:cNvPr>
          <p:cNvCxnSpPr>
            <a:cxnSpLocks/>
            <a:stCxn id="52" idx="3"/>
            <a:endCxn id="94" idx="0"/>
          </p:cNvCxnSpPr>
          <p:nvPr/>
        </p:nvCxnSpPr>
        <p:spPr>
          <a:xfrm>
            <a:off x="5218399" y="3684875"/>
            <a:ext cx="66190" cy="1165210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0200B6-26DD-4028-B460-839726513E46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1468173" y="4563695"/>
            <a:ext cx="5270" cy="2863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2B05C8-BEA0-4FB7-A0C4-D4462E455B70}"/>
              </a:ext>
            </a:extLst>
          </p:cNvPr>
          <p:cNvCxnSpPr>
            <a:cxnSpLocks/>
            <a:stCxn id="52" idx="1"/>
            <a:endCxn id="12" idx="3"/>
          </p:cNvCxnSpPr>
          <p:nvPr/>
        </p:nvCxnSpPr>
        <p:spPr>
          <a:xfrm flipH="1">
            <a:off x="4004367" y="3684875"/>
            <a:ext cx="74413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37B298C-3C85-4898-B445-2078B2C411CC}"/>
              </a:ext>
            </a:extLst>
          </p:cNvPr>
          <p:cNvSpPr/>
          <p:nvPr/>
        </p:nvSpPr>
        <p:spPr>
          <a:xfrm>
            <a:off x="2666860" y="2782558"/>
            <a:ext cx="3261296" cy="179447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A6B86"/>
                </a:solidFill>
              </a:rPr>
              <a:t>Optional custom </a:t>
            </a:r>
            <a:br>
              <a:rPr lang="en-US" sz="1200" dirty="0">
                <a:solidFill>
                  <a:srgbClr val="5A6B86"/>
                </a:solidFill>
              </a:rPr>
            </a:br>
            <a:r>
              <a:rPr lang="en-US" sz="1200" dirty="0">
                <a:solidFill>
                  <a:srgbClr val="5A6B86"/>
                </a:solidFill>
              </a:rPr>
              <a:t>domain name settings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72EC2F-3064-4A79-AACE-F2A763E5F21F}"/>
              </a:ext>
            </a:extLst>
          </p:cNvPr>
          <p:cNvSpPr txBox="1"/>
          <p:nvPr/>
        </p:nvSpPr>
        <p:spPr>
          <a:xfrm>
            <a:off x="4358785" y="5306643"/>
            <a:ext cx="1889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Scalable, highly available https w</a:t>
            </a:r>
            <a:r>
              <a:rPr lang="en-US" sz="1400" dirty="0"/>
              <a:t>eb site distribution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9FC75D05-157C-49A0-B304-9A8F7AE447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49639" y="4850085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A55CBE-5894-4753-8881-5B7F81820064}"/>
              </a:ext>
            </a:extLst>
          </p:cNvPr>
          <p:cNvCxnSpPr>
            <a:cxnSpLocks/>
            <a:stCxn id="94" idx="1"/>
            <a:endCxn id="14" idx="3"/>
          </p:cNvCxnSpPr>
          <p:nvPr/>
        </p:nvCxnSpPr>
        <p:spPr>
          <a:xfrm flipH="1">
            <a:off x="4001294" y="5085035"/>
            <a:ext cx="104834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7F77C7A-94F7-48B7-B16B-C9C34B7E54E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61685" y="2209037"/>
            <a:ext cx="706945" cy="675756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  <p:pic>
        <p:nvPicPr>
          <p:cNvPr id="2" name="Picture 2" descr="plt-hub-orange">
            <a:extLst>
              <a:ext uri="{FF2B5EF4-FFF2-40B4-BE49-F238E27FC236}">
                <a16:creationId xmlns:a16="http://schemas.microsoft.com/office/drawing/2014/main" id="{5457E7F1-0AA4-4ABF-B1AE-32F65A48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590" y="2884595"/>
            <a:ext cx="706945" cy="7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21DF698-AA2C-441D-9874-E104670BA51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55310" y="3005262"/>
            <a:ext cx="469900" cy="469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B5059B2-C960-4B17-A17B-876867328F4C}"/>
              </a:ext>
            </a:extLst>
          </p:cNvPr>
          <p:cNvSpPr txBox="1"/>
          <p:nvPr/>
        </p:nvSpPr>
        <p:spPr>
          <a:xfrm>
            <a:off x="10615544" y="3589898"/>
            <a:ext cx="1121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Plantronics Hub client application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CD8D41-EDA6-40E0-A3C4-218A7C2E8FD7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9068630" y="3236589"/>
            <a:ext cx="1286680" cy="362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4A7187A-014A-420D-928A-D58F2F340498}"/>
              </a:ext>
            </a:extLst>
          </p:cNvPr>
          <p:cNvCxnSpPr>
            <a:cxnSpLocks/>
            <a:stCxn id="29" idx="3"/>
            <a:endCxn id="2" idx="3"/>
          </p:cNvCxnSpPr>
          <p:nvPr/>
        </p:nvCxnSpPr>
        <p:spPr>
          <a:xfrm flipV="1">
            <a:off x="10695046" y="3238068"/>
            <a:ext cx="829489" cy="1906545"/>
          </a:xfrm>
          <a:prstGeom prst="bentConnector3">
            <a:avLst>
              <a:gd name="adj1" fmla="val 127559"/>
            </a:avLst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136B31B-9457-4803-B5B0-6F5C1DE29234}"/>
              </a:ext>
            </a:extLst>
          </p:cNvPr>
          <p:cNvSpPr/>
          <p:nvPr/>
        </p:nvSpPr>
        <p:spPr>
          <a:xfrm>
            <a:off x="7936404" y="1874520"/>
            <a:ext cx="1526283" cy="247040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Web browser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168898-A28B-4782-A816-A4416D984F42}"/>
              </a:ext>
            </a:extLst>
          </p:cNvPr>
          <p:cNvSpPr txBox="1"/>
          <p:nvPr/>
        </p:nvSpPr>
        <p:spPr>
          <a:xfrm>
            <a:off x="10028511" y="1900395"/>
            <a:ext cx="1123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232F3E"/>
                </a:solidFill>
              </a:defRPr>
            </a:lvl1pPr>
          </a:lstStyle>
          <a:p>
            <a:r>
              <a:rPr lang="en-US" dirty="0"/>
              <a:t>Plantronics Hub REST Service API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7F8FEA-E0C1-402B-B262-2D8595F455A4}"/>
              </a:ext>
            </a:extLst>
          </p:cNvPr>
          <p:cNvCxnSpPr>
            <a:cxnSpLocks/>
            <a:stCxn id="44" idx="0"/>
            <a:endCxn id="63" idx="2"/>
          </p:cNvCxnSpPr>
          <p:nvPr/>
        </p:nvCxnSpPr>
        <p:spPr>
          <a:xfrm flipV="1">
            <a:off x="10590260" y="2639059"/>
            <a:ext cx="0" cy="36620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EF8E209-86FD-4A78-811E-7B58239DEFB2}"/>
              </a:ext>
            </a:extLst>
          </p:cNvPr>
          <p:cNvSpPr txBox="1"/>
          <p:nvPr/>
        </p:nvSpPr>
        <p:spPr>
          <a:xfrm>
            <a:off x="9387959" y="2818999"/>
            <a:ext cx="99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Headset call control</a:t>
            </a:r>
          </a:p>
        </p:txBody>
      </p:sp>
    </p:spTree>
    <p:extLst>
      <p:ext uri="{BB962C8B-B14F-4D97-AF65-F5344CB8AC3E}">
        <p14:creationId xmlns:p14="http://schemas.microsoft.com/office/powerpoint/2010/main" val="226624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DB5611E5FFA4C8A51892E6C75B59F" ma:contentTypeVersion="13" ma:contentTypeDescription="Create a new document." ma:contentTypeScope="" ma:versionID="56e927d59c244de31cb8cb24a63f609b">
  <xsd:schema xmlns:xsd="http://www.w3.org/2001/XMLSchema" xmlns:xs="http://www.w3.org/2001/XMLSchema" xmlns:p="http://schemas.microsoft.com/office/2006/metadata/properties" xmlns:ns3="6eba2588-edf4-47d6-8a8b-ff9950699728" xmlns:ns4="1d3d4ad4-6e3a-471a-adf5-a5f9d9ba47f0" targetNamespace="http://schemas.microsoft.com/office/2006/metadata/properties" ma:root="true" ma:fieldsID="6f00525a6b6185c05b4de2f536bd2264" ns3:_="" ns4:_="">
    <xsd:import namespace="6eba2588-edf4-47d6-8a8b-ff9950699728"/>
    <xsd:import namespace="1d3d4ad4-6e3a-471a-adf5-a5f9d9ba47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a2588-edf4-47d6-8a8b-ff99506997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d4ad4-6e3a-471a-adf5-a5f9d9ba4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D5157-7D24-4774-8D57-6D6C8F59E4B8}">
  <ds:schemaRefs>
    <ds:schemaRef ds:uri="http://schemas.microsoft.com/office/2006/metadata/properties"/>
    <ds:schemaRef ds:uri="http://purl.org/dc/terms/"/>
    <ds:schemaRef ds:uri="6eba2588-edf4-47d6-8a8b-ff9950699728"/>
    <ds:schemaRef ds:uri="http://schemas.microsoft.com/office/2006/documentManagement/types"/>
    <ds:schemaRef ds:uri="http://schemas.microsoft.com/office/infopath/2007/PartnerControls"/>
    <ds:schemaRef ds:uri="1d3d4ad4-6e3a-471a-adf5-a5f9d9ba47f0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F1A42C-A216-4D03-A1E2-B04BFE67F3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B09C6-2954-46D2-884B-A85713373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ba2588-edf4-47d6-8a8b-ff9950699728"/>
    <ds:schemaRef ds:uri="1d3d4ad4-6e3a-471a-adf5-a5f9d9ba47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39438</TotalTime>
  <Words>78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Collins, Lewis</cp:lastModifiedBy>
  <cp:revision>517</cp:revision>
  <cp:lastPrinted>2019-01-03T20:59:05Z</cp:lastPrinted>
  <dcterms:created xsi:type="dcterms:W3CDTF">2018-09-14T20:21:45Z</dcterms:created>
  <dcterms:modified xsi:type="dcterms:W3CDTF">2019-10-23T13:25:48Z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0x010100C30DB5611E5FFA4C8A51892E6C75B59F</vt:lpwstr>
  </property>
</Properties>
</file>