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5"/>
  </p:notesMasterIdLst>
  <p:sldIdLst>
    <p:sldId id="447" r:id="rId3"/>
    <p:sldId id="446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447"/>
          </p14:sldIdLst>
        </p14:section>
        <p14:section name="OLD: Do not use (reference only)" id="{2391DCB8-6436-4CF2-8BCA-A894E0422A6B}">
          <p14:sldIdLst>
            <p14:sldId id="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72F3"/>
    <a:srgbClr val="3538BD"/>
    <a:srgbClr val="F24381"/>
    <a:srgbClr val="BE1558"/>
    <a:srgbClr val="F78E04"/>
    <a:srgbClr val="D25F16"/>
    <a:srgbClr val="16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5918"/>
  </p:normalViewPr>
  <p:slideViewPr>
    <p:cSldViewPr snapToObjects="1">
      <p:cViewPr>
        <p:scale>
          <a:sx n="90" d="100"/>
          <a:sy n="90" d="100"/>
        </p:scale>
        <p:origin x="53" y="-158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12/15/2021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9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7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8875"/>
            <a:ext cx="5857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814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15" r:id="rId24"/>
    <p:sldLayoutId id="2147483813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svg"/><Relationship Id="rId21" Type="http://schemas.openxmlformats.org/officeDocument/2006/relationships/image" Target="../media/image22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5.png"/><Relationship Id="rId18" Type="http://schemas.openxmlformats.org/officeDocument/2006/relationships/image" Target="../media/image22.png"/><Relationship Id="rId26" Type="http://schemas.openxmlformats.org/officeDocument/2006/relationships/image" Target="../media/image28.png"/><Relationship Id="rId3" Type="http://schemas.openxmlformats.org/officeDocument/2006/relationships/image" Target="../media/image3.png"/><Relationship Id="rId21" Type="http://schemas.openxmlformats.org/officeDocument/2006/relationships/image" Target="../media/image32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24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7.png"/><Relationship Id="rId5" Type="http://schemas.openxmlformats.org/officeDocument/2006/relationships/image" Target="../media/image5.png"/><Relationship Id="rId15" Type="http://schemas.openxmlformats.org/officeDocument/2006/relationships/image" Target="../media/image23.png"/><Relationship Id="rId23" Type="http://schemas.openxmlformats.org/officeDocument/2006/relationships/image" Target="../media/image14.svg"/><Relationship Id="rId28" Type="http://schemas.openxmlformats.org/officeDocument/2006/relationships/image" Target="../media/image20.png"/><Relationship Id="rId10" Type="http://schemas.openxmlformats.org/officeDocument/2006/relationships/image" Target="../media/image10.svg"/><Relationship Id="rId19" Type="http://schemas.openxmlformats.org/officeDocument/2006/relationships/image" Target="../media/image30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26.svg"/><Relationship Id="rId22" Type="http://schemas.openxmlformats.org/officeDocument/2006/relationships/image" Target="../media/image13.png"/><Relationship Id="rId2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6A49900-5FD8-40B3-AFA2-170FC7127841}"/>
              </a:ext>
            </a:extLst>
          </p:cNvPr>
          <p:cNvSpPr/>
          <p:nvPr/>
        </p:nvSpPr>
        <p:spPr>
          <a:xfrm>
            <a:off x="1524000" y="1505662"/>
            <a:ext cx="2963015" cy="11968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115587-423D-4143-8F20-52E94E13A332}"/>
              </a:ext>
            </a:extLst>
          </p:cNvPr>
          <p:cNvSpPr/>
          <p:nvPr/>
        </p:nvSpPr>
        <p:spPr>
          <a:xfrm>
            <a:off x="1521069" y="2819400"/>
            <a:ext cx="2980436" cy="252179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131C6B-4228-45FE-971B-7BD0C2183658}"/>
              </a:ext>
            </a:extLst>
          </p:cNvPr>
          <p:cNvSpPr/>
          <p:nvPr/>
        </p:nvSpPr>
        <p:spPr>
          <a:xfrm>
            <a:off x="6047925" y="1505662"/>
            <a:ext cx="1435059" cy="11968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C57FF7-A39F-4C6D-9BDC-BD06B53587D8}"/>
              </a:ext>
            </a:extLst>
          </p:cNvPr>
          <p:cNvSpPr/>
          <p:nvPr/>
        </p:nvSpPr>
        <p:spPr>
          <a:xfrm>
            <a:off x="6047925" y="2819400"/>
            <a:ext cx="1435061" cy="252179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7A7EE9-27BD-463B-8FEB-45B675AF77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521822-8F32-4D15-84F9-93BD511176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36E29F-FFC1-2C49-8243-4EDCBA2AC99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29E60E-4107-4BA9-8016-852EE9FBAB6E}"/>
              </a:ext>
            </a:extLst>
          </p:cNvPr>
          <p:cNvSpPr/>
          <p:nvPr/>
        </p:nvSpPr>
        <p:spPr>
          <a:xfrm>
            <a:off x="588108" y="609600"/>
            <a:ext cx="9628045" cy="502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838715B5-8AE8-4BC4-9FE4-E66993131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108" y="609600"/>
            <a:ext cx="330200" cy="330200"/>
          </a:xfrm>
          <a:prstGeom prst="rect">
            <a:avLst/>
          </a:prstGeom>
        </p:spPr>
      </p:pic>
      <p:pic>
        <p:nvPicPr>
          <p:cNvPr id="7" name="Graphic 66">
            <a:extLst>
              <a:ext uri="{FF2B5EF4-FFF2-40B4-BE49-F238E27FC236}">
                <a16:creationId xmlns:a16="http://schemas.microsoft.com/office/drawing/2014/main" id="{0C87BF8B-CDCF-449F-BA75-CA1C4FC3D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516" y="1219200"/>
            <a:ext cx="330200" cy="330200"/>
          </a:xfrm>
          <a:prstGeom prst="rect">
            <a:avLst/>
          </a:prstGeom>
        </p:spPr>
      </p:pic>
      <p:pic>
        <p:nvPicPr>
          <p:cNvPr id="9" name="Graphic 10">
            <a:extLst>
              <a:ext uri="{FF2B5EF4-FFF2-40B4-BE49-F238E27FC236}">
                <a16:creationId xmlns:a16="http://schemas.microsoft.com/office/drawing/2014/main" id="{506B3B9D-28BD-40B1-AC08-795919507B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0873" y="1505662"/>
            <a:ext cx="274320" cy="274320"/>
          </a:xfrm>
          <a:prstGeom prst="rect">
            <a:avLst/>
          </a:prstGeom>
        </p:spPr>
      </p:pic>
      <p:pic>
        <p:nvPicPr>
          <p:cNvPr id="11" name="Graphic 13">
            <a:extLst>
              <a:ext uri="{FF2B5EF4-FFF2-40B4-BE49-F238E27FC236}">
                <a16:creationId xmlns:a16="http://schemas.microsoft.com/office/drawing/2014/main" id="{7C843C36-D659-40EF-84DE-06EFE49FEB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1069" y="2819400"/>
            <a:ext cx="274320" cy="274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B2EE71-ECC9-41D3-935F-5E372359B333}"/>
              </a:ext>
            </a:extLst>
          </p:cNvPr>
          <p:cNvSpPr txBox="1"/>
          <p:nvPr/>
        </p:nvSpPr>
        <p:spPr>
          <a:xfrm>
            <a:off x="2438400" y="2325986"/>
            <a:ext cx="1236442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" name="Graphic 40">
            <a:extLst>
              <a:ext uri="{FF2B5EF4-FFF2-40B4-BE49-F238E27FC236}">
                <a16:creationId xmlns:a16="http://schemas.microsoft.com/office/drawing/2014/main" id="{D6FF1836-E0A6-446E-A210-84320B12BD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21671" y="1874773"/>
            <a:ext cx="457200" cy="457200"/>
          </a:xfrm>
          <a:prstGeom prst="rect">
            <a:avLst/>
          </a:prstGeom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3152AFC9-6182-43D4-86FB-4D9C5A1E3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54478" y="1509373"/>
            <a:ext cx="274320" cy="274320"/>
          </a:xfrm>
          <a:prstGeom prst="rect">
            <a:avLst/>
          </a:prstGeom>
        </p:spPr>
      </p:pic>
      <p:pic>
        <p:nvPicPr>
          <p:cNvPr id="24" name="Graphic 13">
            <a:extLst>
              <a:ext uri="{FF2B5EF4-FFF2-40B4-BE49-F238E27FC236}">
                <a16:creationId xmlns:a16="http://schemas.microsoft.com/office/drawing/2014/main" id="{C2E22A6D-48E5-456F-B8AE-1CCE328D15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44710" y="2819400"/>
            <a:ext cx="274320" cy="274320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473004E2-2876-48DE-929B-3F1E5C51D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3681" y="2874564"/>
            <a:ext cx="1193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sp>
        <p:nvSpPr>
          <p:cNvPr id="47" name="TextBox 12">
            <a:extLst>
              <a:ext uri="{FF2B5EF4-FFF2-40B4-BE49-F238E27FC236}">
                <a16:creationId xmlns:a16="http://schemas.microsoft.com/office/drawing/2014/main" id="{89C953DE-BE42-4980-A5F9-BC9D634C8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824" y="2869271"/>
            <a:ext cx="10350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id="{C9B3253C-2ACB-4888-9BFA-F85563F98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480" y="1673536"/>
            <a:ext cx="11029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51" name="TextBox 11">
            <a:extLst>
              <a:ext uri="{FF2B5EF4-FFF2-40B4-BE49-F238E27FC236}">
                <a16:creationId xmlns:a16="http://schemas.microsoft.com/office/drawing/2014/main" id="{05433117-CD21-4489-9934-C2B234482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7465" y="1678255"/>
            <a:ext cx="13586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Manager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id="{DDE4C8BF-EFC0-45A3-B7E0-97D5F6C76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093764"/>
            <a:ext cx="1193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55" name="TextBox 6">
            <a:extLst>
              <a:ext uri="{FF2B5EF4-FFF2-40B4-BE49-F238E27FC236}">
                <a16:creationId xmlns:a16="http://schemas.microsoft.com/office/drawing/2014/main" id="{D1454D3E-1A9A-4D3D-A7F7-F064B9F09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001" y="3653135"/>
            <a:ext cx="13729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 Core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</a:p>
        </p:txBody>
      </p:sp>
      <p:sp>
        <p:nvSpPr>
          <p:cNvPr id="56" name="TextBox 16">
            <a:extLst>
              <a:ext uri="{FF2B5EF4-FFF2-40B4-BE49-F238E27FC236}">
                <a16:creationId xmlns:a16="http://schemas.microsoft.com/office/drawing/2014/main" id="{CF901DA5-7302-49D8-B964-758229866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3732" y="3653135"/>
            <a:ext cx="16482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Provisioner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id="{533DECED-F085-408F-9FCF-9BE58D860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369" y="4687669"/>
            <a:ext cx="11710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volumes</a:t>
            </a:r>
          </a:p>
          <a:p>
            <a:pPr algn="ctr" eaLnBrk="1" hangingPunct="1"/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DFBC42FF-60CE-447E-8D9E-87366EA7D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932" y="4687669"/>
            <a:ext cx="14390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hosted zone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</a:t>
            </a:r>
          </a:p>
        </p:txBody>
      </p:sp>
      <p:pic>
        <p:nvPicPr>
          <p:cNvPr id="64" name="Graphic 108">
            <a:extLst>
              <a:ext uri="{FF2B5EF4-FFF2-40B4-BE49-F238E27FC236}">
                <a16:creationId xmlns:a16="http://schemas.microsoft.com/office/drawing/2014/main" id="{95D15929-B5B3-4358-A803-DCAE8AE9B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3490839" y="32056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1">
            <a:extLst>
              <a:ext uri="{FF2B5EF4-FFF2-40B4-BE49-F238E27FC236}">
                <a16:creationId xmlns:a16="http://schemas.microsoft.com/office/drawing/2014/main" id="{9A80C7EC-2BDA-4E1D-9A65-EB490AA3F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5344893"/>
            <a:ext cx="11263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D38D1E-4780-4B18-B703-233512A8D8E0}"/>
              </a:ext>
            </a:extLst>
          </p:cNvPr>
          <p:cNvSpPr/>
          <p:nvPr/>
        </p:nvSpPr>
        <p:spPr>
          <a:xfrm>
            <a:off x="1315658" y="920945"/>
            <a:ext cx="3327716" cy="46031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56323ED-8E9F-4525-9788-78694DEFD6FB}"/>
              </a:ext>
            </a:extLst>
          </p:cNvPr>
          <p:cNvSpPr/>
          <p:nvPr/>
        </p:nvSpPr>
        <p:spPr>
          <a:xfrm>
            <a:off x="5925827" y="914399"/>
            <a:ext cx="1711415" cy="46031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69" name="Graphic 24">
            <a:extLst>
              <a:ext uri="{FF2B5EF4-FFF2-40B4-BE49-F238E27FC236}">
                <a16:creationId xmlns:a16="http://schemas.microsoft.com/office/drawing/2014/main" id="{4EEFF076-A2D1-4E79-A106-6481F9AF6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300" y="42710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62">
            <a:extLst>
              <a:ext uri="{FF2B5EF4-FFF2-40B4-BE49-F238E27FC236}">
                <a16:creationId xmlns:a16="http://schemas.microsoft.com/office/drawing/2014/main" id="{7AB4CA42-3445-45A8-9BEC-F2A79C340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300" y="32056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27">
            <a:extLst>
              <a:ext uri="{FF2B5EF4-FFF2-40B4-BE49-F238E27FC236}">
                <a16:creationId xmlns:a16="http://schemas.microsoft.com/office/drawing/2014/main" id="{2873B395-49CE-4A47-A4B7-747C5873B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3490839" y="42710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E58B53FB-A782-4B70-A04D-F5CB7F2D3C12}"/>
              </a:ext>
            </a:extLst>
          </p:cNvPr>
          <p:cNvSpPr/>
          <p:nvPr/>
        </p:nvSpPr>
        <p:spPr bwMode="auto">
          <a:xfrm>
            <a:off x="909516" y="1219200"/>
            <a:ext cx="6856448" cy="418985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3" name="Graphic 7">
            <a:extLst>
              <a:ext uri="{FF2B5EF4-FFF2-40B4-BE49-F238E27FC236}">
                <a16:creationId xmlns:a16="http://schemas.microsoft.com/office/drawing/2014/main" id="{899C754B-356E-4B87-8418-8C955DBF2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05" y="9144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17">
            <a:extLst>
              <a:ext uri="{FF2B5EF4-FFF2-40B4-BE49-F238E27FC236}">
                <a16:creationId xmlns:a16="http://schemas.microsoft.com/office/drawing/2014/main" id="{FFB62A9C-49EE-47D9-8527-D5EBB3D5A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352" y="91625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19">
            <a:extLst>
              <a:ext uri="{FF2B5EF4-FFF2-40B4-BE49-F238E27FC236}">
                <a16:creationId xmlns:a16="http://schemas.microsoft.com/office/drawing/2014/main" id="{215AAAC9-81D3-4ABC-A491-7B29D28B4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05" y="210727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17">
            <a:extLst>
              <a:ext uri="{FF2B5EF4-FFF2-40B4-BE49-F238E27FC236}">
                <a16:creationId xmlns:a16="http://schemas.microsoft.com/office/drawing/2014/main" id="{83AD2BF6-B8FD-4677-B6FC-71E1B91D4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73" y="210727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24">
            <a:extLst>
              <a:ext uri="{FF2B5EF4-FFF2-40B4-BE49-F238E27FC236}">
                <a16:creationId xmlns:a16="http://schemas.microsoft.com/office/drawing/2014/main" id="{2D30548F-3F95-4BFA-A434-3BBF18DA8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05" y="332087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10">
            <a:extLst>
              <a:ext uri="{FF2B5EF4-FFF2-40B4-BE49-F238E27FC236}">
                <a16:creationId xmlns:a16="http://schemas.microsoft.com/office/drawing/2014/main" id="{ED26BE24-5E1F-4DAE-AAE9-70DF7852B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216" y="4572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3A095B10-13E0-E240-A6C8-9C99B7BDFE9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977453" y="4550620"/>
            <a:ext cx="768052" cy="76805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09351ED-3BEB-2B4B-8027-8BFC0A550C36}"/>
              </a:ext>
            </a:extLst>
          </p:cNvPr>
          <p:cNvSpPr txBox="1"/>
          <p:nvPr/>
        </p:nvSpPr>
        <p:spPr>
          <a:xfrm>
            <a:off x="7493127" y="5321872"/>
            <a:ext cx="1651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8" name="Graphic 15">
            <a:extLst>
              <a:ext uri="{FF2B5EF4-FFF2-40B4-BE49-F238E27FC236}">
                <a16:creationId xmlns:a16="http://schemas.microsoft.com/office/drawing/2014/main" id="{7FC67A23-B1FC-D34B-A36C-67C4A89C4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300" y="3311756"/>
            <a:ext cx="768052" cy="76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1">
            <a:extLst>
              <a:ext uri="{FF2B5EF4-FFF2-40B4-BE49-F238E27FC236}">
                <a16:creationId xmlns:a16="http://schemas.microsoft.com/office/drawing/2014/main" id="{B58EE360-371D-A040-949E-C5DA46087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9072" y="4083008"/>
            <a:ext cx="23105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Systems Manager</a:t>
            </a:r>
          </a:p>
        </p:txBody>
      </p:sp>
      <p:pic>
        <p:nvPicPr>
          <p:cNvPr id="54" name="Graphic 24">
            <a:extLst>
              <a:ext uri="{FF2B5EF4-FFF2-40B4-BE49-F238E27FC236}">
                <a16:creationId xmlns:a16="http://schemas.microsoft.com/office/drawing/2014/main" id="{CBF9A1AE-EA33-164B-9336-AB71D23DC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838" y="2209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22">
            <a:extLst>
              <a:ext uri="{FF2B5EF4-FFF2-40B4-BE49-F238E27FC236}">
                <a16:creationId xmlns:a16="http://schemas.microsoft.com/office/drawing/2014/main" id="{B0552522-1C65-CB4F-98EB-2B5405E12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0684" y="2674717"/>
            <a:ext cx="13398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 (optional)</a:t>
            </a:r>
          </a:p>
        </p:txBody>
      </p:sp>
    </p:spTree>
    <p:extLst>
      <p:ext uri="{BB962C8B-B14F-4D97-AF65-F5344CB8AC3E}">
        <p14:creationId xmlns:p14="http://schemas.microsoft.com/office/powerpoint/2010/main" val="336490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2576411" y="1712333"/>
            <a:ext cx="2255362" cy="307241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</a:t>
            </a:r>
          </a:p>
          <a:p>
            <a:pPr algn="l"/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2010493" y="1112068"/>
            <a:ext cx="7943997" cy="481075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–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4996645" y="1724128"/>
            <a:ext cx="4573382" cy="307241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696825" y="91805"/>
            <a:ext cx="8434999" cy="59141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2375802" y="1431327"/>
            <a:ext cx="7381262" cy="3442007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1 - Production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8364" y="98473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2248" y="1125521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7782" y="1721836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9644" y="1727721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4160796" y="3044625"/>
            <a:ext cx="115317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03288" y="2617100"/>
            <a:ext cx="469900" cy="4699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7D0A0466-3950-2848-86E4-CC79DB9813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57421" y="164890"/>
            <a:ext cx="591034" cy="59103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E4E5C6C-AAF8-A848-B927-163A8BD32903}"/>
              </a:ext>
            </a:extLst>
          </p:cNvPr>
          <p:cNvSpPr txBox="1"/>
          <p:nvPr/>
        </p:nvSpPr>
        <p:spPr>
          <a:xfrm>
            <a:off x="6116843" y="747198"/>
            <a:ext cx="165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0" name="Graphic 24">
            <a:extLst>
              <a:ext uri="{FF2B5EF4-FFF2-40B4-BE49-F238E27FC236}">
                <a16:creationId xmlns:a16="http://schemas.microsoft.com/office/drawing/2014/main" id="{CAED2DA0-166E-2649-9D54-98E5C0563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875" y="159495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id="{9308CB07-E9D1-E043-A955-E44A1CEA9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2352" y="767217"/>
            <a:ext cx="22685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42" name="Graphic 5">
            <a:extLst>
              <a:ext uri="{FF2B5EF4-FFF2-40B4-BE49-F238E27FC236}">
                <a16:creationId xmlns:a16="http://schemas.microsoft.com/office/drawing/2014/main" id="{E0C03DFA-1078-8841-A1A5-541209476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528" y="3432323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6">
            <a:extLst>
              <a:ext uri="{FF2B5EF4-FFF2-40B4-BE49-F238E27FC236}">
                <a16:creationId xmlns:a16="http://schemas.microsoft.com/office/drawing/2014/main" id="{A485A8F9-1756-3A41-8B50-35D80A156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161" y="4019263"/>
            <a:ext cx="22685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 Core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4 to 20 EC2 Instances</a:t>
            </a:r>
          </a:p>
        </p:txBody>
      </p:sp>
      <p:sp>
        <p:nvSpPr>
          <p:cNvPr id="45" name="TextBox 16">
            <a:extLst>
              <a:ext uri="{FF2B5EF4-FFF2-40B4-BE49-F238E27FC236}">
                <a16:creationId xmlns:a16="http://schemas.microsoft.com/office/drawing/2014/main" id="{E124D8E6-5172-8E41-A3F2-7DC3742F7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463" y="4396429"/>
            <a:ext cx="1115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Provisioner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(Auto Shutdown)</a:t>
            </a:r>
          </a:p>
        </p:txBody>
      </p:sp>
      <p:pic>
        <p:nvPicPr>
          <p:cNvPr id="48" name="Graphic 10">
            <a:extLst>
              <a:ext uri="{FF2B5EF4-FFF2-40B4-BE49-F238E27FC236}">
                <a16:creationId xmlns:a16="http://schemas.microsoft.com/office/drawing/2014/main" id="{DCA4C926-13E0-5F4B-8843-E0EE7C5DD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02" y="2147851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59119956-D9C0-6C4E-8794-96B6F9F4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65" y="2741543"/>
            <a:ext cx="2292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 Sidecar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Metrics Collector</a:t>
            </a:r>
          </a:p>
        </p:txBody>
      </p:sp>
      <p:pic>
        <p:nvPicPr>
          <p:cNvPr id="50" name="Graphic 17">
            <a:extLst>
              <a:ext uri="{FF2B5EF4-FFF2-40B4-BE49-F238E27FC236}">
                <a16:creationId xmlns:a16="http://schemas.microsoft.com/office/drawing/2014/main" id="{C8C54EBA-0211-5243-9D41-9057131CF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70" y="155040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9">
            <a:extLst>
              <a:ext uri="{FF2B5EF4-FFF2-40B4-BE49-F238E27FC236}">
                <a16:creationId xmlns:a16="http://schemas.microsoft.com/office/drawing/2014/main" id="{30BFAABF-4DD6-8043-B239-4E55BABA6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3799" y="771566"/>
            <a:ext cx="22431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79" name="TextBox 12">
            <a:extLst>
              <a:ext uri="{FF2B5EF4-FFF2-40B4-BE49-F238E27FC236}">
                <a16:creationId xmlns:a16="http://schemas.microsoft.com/office/drawing/2014/main" id="{B27EC235-25F0-7A45-B514-AD825F18D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869" y="3063909"/>
            <a:ext cx="14033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0AAC1BE4-0C75-0641-87BB-528F20CFA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74" y="26171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8">
            <a:extLst>
              <a:ext uri="{FF2B5EF4-FFF2-40B4-BE49-F238E27FC236}">
                <a16:creationId xmlns:a16="http://schemas.microsoft.com/office/drawing/2014/main" id="{26AB0AB0-B129-AD41-84B6-916B2388C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1437" y="3904044"/>
            <a:ext cx="13428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Optional: Elastic IP</a:t>
            </a:r>
          </a:p>
        </p:txBody>
      </p:sp>
      <p:pic>
        <p:nvPicPr>
          <p:cNvPr id="95" name="Graphic 37">
            <a:extLst>
              <a:ext uri="{FF2B5EF4-FFF2-40B4-BE49-F238E27FC236}">
                <a16:creationId xmlns:a16="http://schemas.microsoft.com/office/drawing/2014/main" id="{634F2CF6-4CAB-CB4D-BAFD-9B025CB07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66" y="34984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17">
            <a:extLst>
              <a:ext uri="{FF2B5EF4-FFF2-40B4-BE49-F238E27FC236}">
                <a16:creationId xmlns:a16="http://schemas.microsoft.com/office/drawing/2014/main" id="{EC1AE1BB-1A37-6744-8B83-DABCFFE5B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808" y="3435007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9">
            <a:extLst>
              <a:ext uri="{FF2B5EF4-FFF2-40B4-BE49-F238E27FC236}">
                <a16:creationId xmlns:a16="http://schemas.microsoft.com/office/drawing/2014/main" id="{43DC4896-6A05-934D-96FC-42ABA52D5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687" y="4021947"/>
            <a:ext cx="22431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Volumes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gp2, st1, sc1</a:t>
            </a:r>
          </a:p>
          <a:p>
            <a:pPr algn="ctr" eaLnBrk="1" hangingPunct="1"/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Graphic 10">
            <a:extLst>
              <a:ext uri="{FF2B5EF4-FFF2-40B4-BE49-F238E27FC236}">
                <a16:creationId xmlns:a16="http://schemas.microsoft.com/office/drawing/2014/main" id="{75214CD6-2F4C-5F44-975E-F9E1F4D1B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594" y="2144762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20">
            <a:extLst>
              <a:ext uri="{FF2B5EF4-FFF2-40B4-BE49-F238E27FC236}">
                <a16:creationId xmlns:a16="http://schemas.microsoft.com/office/drawing/2014/main" id="{7D75AA54-8E1E-6549-81C9-DCB0E2787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648" y="2738454"/>
            <a:ext cx="2292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 Sidecar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Health</a:t>
            </a:r>
          </a:p>
        </p:txBody>
      </p:sp>
      <p:sp>
        <p:nvSpPr>
          <p:cNvPr id="102" name="TextBox 16">
            <a:extLst>
              <a:ext uri="{FF2B5EF4-FFF2-40B4-BE49-F238E27FC236}">
                <a16:creationId xmlns:a16="http://schemas.microsoft.com/office/drawing/2014/main" id="{C327D1DD-8BED-7040-A61D-26266ACC5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302" y="2754141"/>
            <a:ext cx="11159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Optional: R53 Private Hosted Zone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3769E65-163B-7043-968C-340E39C89B92}"/>
              </a:ext>
            </a:extLst>
          </p:cNvPr>
          <p:cNvCxnSpPr/>
          <p:nvPr/>
        </p:nvCxnSpPr>
        <p:spPr bwMode="auto">
          <a:xfrm>
            <a:off x="7595517" y="3255998"/>
            <a:ext cx="13716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852434C-BFA3-264B-8950-9C2F81503DEC}"/>
              </a:ext>
            </a:extLst>
          </p:cNvPr>
          <p:cNvCxnSpPr>
            <a:cxnSpLocks/>
          </p:cNvCxnSpPr>
          <p:nvPr/>
        </p:nvCxnSpPr>
        <p:spPr bwMode="auto">
          <a:xfrm flipV="1">
            <a:off x="7595517" y="3255998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926DD21-D08B-3E47-A339-3806257317EE}"/>
              </a:ext>
            </a:extLst>
          </p:cNvPr>
          <p:cNvCxnSpPr>
            <a:cxnSpLocks/>
          </p:cNvCxnSpPr>
          <p:nvPr/>
        </p:nvCxnSpPr>
        <p:spPr bwMode="auto">
          <a:xfrm flipV="1">
            <a:off x="8967117" y="3255998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5BAEFFB-1507-754D-A9FE-E504FFE7ECE1}"/>
              </a:ext>
            </a:extLst>
          </p:cNvPr>
          <p:cNvCxnSpPr>
            <a:cxnSpLocks/>
            <a:endCxn id="50" idx="1"/>
          </p:cNvCxnSpPr>
          <p:nvPr/>
        </p:nvCxnSpPr>
        <p:spPr bwMode="auto">
          <a:xfrm>
            <a:off x="7622032" y="450867"/>
            <a:ext cx="287538" cy="135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D6544C-9002-4D49-9195-341A761C38E5}"/>
              </a:ext>
            </a:extLst>
          </p:cNvPr>
          <p:cNvCxnSpPr>
            <a:cxnSpLocks/>
            <a:stCxn id="48" idx="0"/>
          </p:cNvCxnSpPr>
          <p:nvPr/>
        </p:nvCxnSpPr>
        <p:spPr bwMode="auto">
          <a:xfrm flipV="1">
            <a:off x="7628382" y="450867"/>
            <a:ext cx="0" cy="16969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13AFA0B-927D-DB4A-BE2D-2FD2AFFEAB36}"/>
              </a:ext>
            </a:extLst>
          </p:cNvPr>
          <p:cNvCxnSpPr>
            <a:cxnSpLocks/>
          </p:cNvCxnSpPr>
          <p:nvPr/>
        </p:nvCxnSpPr>
        <p:spPr bwMode="auto">
          <a:xfrm>
            <a:off x="8898630" y="453472"/>
            <a:ext cx="273881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935011E-F6C9-5540-9522-F465D70E94DB}"/>
              </a:ext>
            </a:extLst>
          </p:cNvPr>
          <p:cNvCxnSpPr>
            <a:cxnSpLocks/>
            <a:stCxn id="42" idx="3"/>
            <a:endCxn id="97" idx="1"/>
          </p:cNvCxnSpPr>
          <p:nvPr/>
        </p:nvCxnSpPr>
        <p:spPr bwMode="auto">
          <a:xfrm>
            <a:off x="7937888" y="3729503"/>
            <a:ext cx="752920" cy="26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E1696B7-6AA4-EF44-B26B-9C90C1E983B1}"/>
              </a:ext>
            </a:extLst>
          </p:cNvPr>
          <p:cNvCxnSpPr>
            <a:cxnSpLocks/>
            <a:stCxn id="75" idx="3"/>
            <a:endCxn id="42" idx="1"/>
          </p:cNvCxnSpPr>
          <p:nvPr/>
        </p:nvCxnSpPr>
        <p:spPr bwMode="auto">
          <a:xfrm>
            <a:off x="3996497" y="3728266"/>
            <a:ext cx="3347031" cy="123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FD6ED83-235E-C641-850A-AA0A0CE69356}"/>
              </a:ext>
            </a:extLst>
          </p:cNvPr>
          <p:cNvCxnSpPr>
            <a:cxnSpLocks/>
          </p:cNvCxnSpPr>
          <p:nvPr/>
        </p:nvCxnSpPr>
        <p:spPr bwMode="auto">
          <a:xfrm>
            <a:off x="6224363" y="3861748"/>
            <a:ext cx="110871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729B9BB-149B-A74D-8932-783EAB718AE8}"/>
              </a:ext>
            </a:extLst>
          </p:cNvPr>
          <p:cNvCxnSpPr>
            <a:cxnSpLocks/>
          </p:cNvCxnSpPr>
          <p:nvPr/>
        </p:nvCxnSpPr>
        <p:spPr bwMode="auto">
          <a:xfrm flipV="1">
            <a:off x="6223447" y="3866596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016C445-E81F-C748-B3AF-46F50BDB7499}"/>
              </a:ext>
            </a:extLst>
          </p:cNvPr>
          <p:cNvCxnSpPr>
            <a:cxnSpLocks/>
            <a:stCxn id="95" idx="3"/>
            <a:endCxn id="75" idx="1"/>
          </p:cNvCxnSpPr>
          <p:nvPr/>
        </p:nvCxnSpPr>
        <p:spPr bwMode="auto">
          <a:xfrm>
            <a:off x="2834666" y="3727054"/>
            <a:ext cx="704631" cy="12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A9E0648-F1A3-5D4E-BD75-44452334C8E4}"/>
              </a:ext>
            </a:extLst>
          </p:cNvPr>
          <p:cNvSpPr txBox="1"/>
          <p:nvPr/>
        </p:nvSpPr>
        <p:spPr>
          <a:xfrm>
            <a:off x="5670985" y="3510038"/>
            <a:ext cx="1829912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Qumulo Management</a:t>
            </a:r>
          </a:p>
        </p:txBody>
      </p:sp>
      <p:pic>
        <p:nvPicPr>
          <p:cNvPr id="69" name="Graphic 108">
            <a:extLst>
              <a:ext uri="{FF2B5EF4-FFF2-40B4-BE49-F238E27FC236}">
                <a16:creationId xmlns:a16="http://schemas.microsoft.com/office/drawing/2014/main" id="{4BF4CAF5-3CDA-DF41-B927-A6FAFA35A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5973313" y="39488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15">
            <a:extLst>
              <a:ext uri="{FF2B5EF4-FFF2-40B4-BE49-F238E27FC236}">
                <a16:creationId xmlns:a16="http://schemas.microsoft.com/office/drawing/2014/main" id="{DCBF1440-0336-A642-B2FA-274B29062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05" y="159495"/>
            <a:ext cx="591033" cy="59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11">
            <a:extLst>
              <a:ext uri="{FF2B5EF4-FFF2-40B4-BE49-F238E27FC236}">
                <a16:creationId xmlns:a16="http://schemas.microsoft.com/office/drawing/2014/main" id="{961E1DE9-E2D2-6844-8BEE-C33EBA7F1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704" y="740694"/>
            <a:ext cx="17780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74" name="Graphic 21">
            <a:extLst>
              <a:ext uri="{FF2B5EF4-FFF2-40B4-BE49-F238E27FC236}">
                <a16:creationId xmlns:a16="http://schemas.microsoft.com/office/drawing/2014/main" id="{D1EC144A-6827-1841-9B41-65E7AD840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742" y="2170893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24">
            <a:extLst>
              <a:ext uri="{FF2B5EF4-FFF2-40B4-BE49-F238E27FC236}">
                <a16:creationId xmlns:a16="http://schemas.microsoft.com/office/drawing/2014/main" id="{5D5161E4-FC4F-544A-B592-99AE2D225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297" y="34996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22">
            <a:extLst>
              <a:ext uri="{FF2B5EF4-FFF2-40B4-BE49-F238E27FC236}">
                <a16:creationId xmlns:a16="http://schemas.microsoft.com/office/drawing/2014/main" id="{F05CA681-D745-ED40-A2F0-F68C61F65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041" y="3903418"/>
            <a:ext cx="13398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Optional: NLB</a:t>
            </a:r>
          </a:p>
        </p:txBody>
      </p:sp>
      <p:pic>
        <p:nvPicPr>
          <p:cNvPr id="77" name="Graphic 19">
            <a:extLst>
              <a:ext uri="{FF2B5EF4-FFF2-40B4-BE49-F238E27FC236}">
                <a16:creationId xmlns:a16="http://schemas.microsoft.com/office/drawing/2014/main" id="{A9F82018-528E-5A45-AB4A-6EE4E6014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740" y="166739"/>
            <a:ext cx="595978" cy="59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FA984FBF-FB60-8940-AF5F-CED248771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741" y="765873"/>
            <a:ext cx="10350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IAM</a:t>
            </a:r>
          </a:p>
        </p:txBody>
      </p:sp>
      <p:pic>
        <p:nvPicPr>
          <p:cNvPr id="80" name="Graphic 17">
            <a:extLst>
              <a:ext uri="{FF2B5EF4-FFF2-40B4-BE49-F238E27FC236}">
                <a16:creationId xmlns:a16="http://schemas.microsoft.com/office/drawing/2014/main" id="{C9A65B73-C953-4C43-92E0-70465C118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449" y="165012"/>
            <a:ext cx="595315" cy="59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1">
            <a:extLst>
              <a:ext uri="{FF2B5EF4-FFF2-40B4-BE49-F238E27FC236}">
                <a16:creationId xmlns:a16="http://schemas.microsoft.com/office/drawing/2014/main" id="{BDD7DE52-905B-6D48-BDFD-4664381AD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395" y="767210"/>
            <a:ext cx="13394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Manager</a:t>
            </a:r>
          </a:p>
        </p:txBody>
      </p:sp>
      <p:pic>
        <p:nvPicPr>
          <p:cNvPr id="82" name="Graphic 7">
            <a:extLst>
              <a:ext uri="{FF2B5EF4-FFF2-40B4-BE49-F238E27FC236}">
                <a16:creationId xmlns:a16="http://schemas.microsoft.com/office/drawing/2014/main" id="{D8A4905B-A884-4F4C-A120-6DBB6A202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51" y="172605"/>
            <a:ext cx="579144" cy="57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BB423690-BD4E-2E43-8E66-0120662E3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198" y="761486"/>
            <a:ext cx="11029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543216-F4B1-DE4A-A8D7-F761EAFB9267}"/>
              </a:ext>
            </a:extLst>
          </p:cNvPr>
          <p:cNvSpPr/>
          <p:nvPr/>
        </p:nvSpPr>
        <p:spPr>
          <a:xfrm>
            <a:off x="2375802" y="4934801"/>
            <a:ext cx="7381262" cy="89957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2 - DR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3DC943C-AC94-8441-B000-C8517D677BC8}"/>
              </a:ext>
            </a:extLst>
          </p:cNvPr>
          <p:cNvSpPr/>
          <p:nvPr/>
        </p:nvSpPr>
        <p:spPr>
          <a:xfrm>
            <a:off x="2563909" y="5208278"/>
            <a:ext cx="2255362" cy="54481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</a:t>
            </a:r>
          </a:p>
          <a:p>
            <a:pPr algn="l"/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A6CB0A17-28F3-A344-A08C-99579C79A7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4992" y="5210005"/>
            <a:ext cx="274320" cy="27432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156CB059-5383-7F41-A028-7D8F5E1C029F}"/>
              </a:ext>
            </a:extLst>
          </p:cNvPr>
          <p:cNvSpPr/>
          <p:nvPr/>
        </p:nvSpPr>
        <p:spPr>
          <a:xfrm>
            <a:off x="4984143" y="5208277"/>
            <a:ext cx="4573382" cy="5500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1B93F908-DB92-204D-95AB-64CBD14326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95779" y="5203835"/>
            <a:ext cx="274320" cy="274320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C25A49-0C41-5040-85F8-7DB2AB8114D7}"/>
              </a:ext>
            </a:extLst>
          </p:cNvPr>
          <p:cNvCxnSpPr>
            <a:cxnSpLocks/>
            <a:stCxn id="99" idx="0"/>
          </p:cNvCxnSpPr>
          <p:nvPr/>
        </p:nvCxnSpPr>
        <p:spPr bwMode="auto">
          <a:xfrm flipV="1">
            <a:off x="8901774" y="450867"/>
            <a:ext cx="0" cy="169389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50532</TotalTime>
  <Words>167</Words>
  <Application>Microsoft Office PowerPoint</Application>
  <PresentationFormat>Widescreen</PresentationFormat>
  <Paragraphs>65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Title-and-Content</vt:lpstr>
      <vt:lpstr>Title-and-content_DB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1560</cp:revision>
  <dcterms:created xsi:type="dcterms:W3CDTF">2020-03-23T21:46:17Z</dcterms:created>
  <dcterms:modified xsi:type="dcterms:W3CDTF">2021-12-16T02:20:23Z</dcterms:modified>
</cp:coreProperties>
</file>