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5"/>
  </p:notesMasterIdLst>
  <p:sldIdLst>
    <p:sldId id="447" r:id="rId3"/>
    <p:sldId id="446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7"/>
          </p14:sldIdLst>
        </p14:section>
        <p14:section name="OLD: Do not use (reference only)" id="{2391DCB8-6436-4CF2-8BCA-A894E0422A6B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5918"/>
  </p:normalViewPr>
  <p:slideViewPr>
    <p:cSldViewPr snapToObjects="1">
      <p:cViewPr varScale="1">
        <p:scale>
          <a:sx n="98" d="100"/>
          <a:sy n="98" d="100"/>
        </p:scale>
        <p:origin x="106" y="427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12/3/2021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6.png"/><Relationship Id="rId18" Type="http://schemas.openxmlformats.org/officeDocument/2006/relationships/image" Target="../media/image23.png"/><Relationship Id="rId26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image" Target="../media/image3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24.png"/><Relationship Id="rId23" Type="http://schemas.openxmlformats.org/officeDocument/2006/relationships/image" Target="../media/image15.svg"/><Relationship Id="rId28" Type="http://schemas.openxmlformats.org/officeDocument/2006/relationships/image" Target="../media/image21.png"/><Relationship Id="rId10" Type="http://schemas.openxmlformats.org/officeDocument/2006/relationships/image" Target="../media/image10.svg"/><Relationship Id="rId19" Type="http://schemas.openxmlformats.org/officeDocument/2006/relationships/image" Target="../media/image2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7.svg"/><Relationship Id="rId22" Type="http://schemas.openxmlformats.org/officeDocument/2006/relationships/image" Target="../media/image14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6A49900-5FD8-40B3-AFA2-170FC7127841}"/>
              </a:ext>
            </a:extLst>
          </p:cNvPr>
          <p:cNvSpPr/>
          <p:nvPr/>
        </p:nvSpPr>
        <p:spPr>
          <a:xfrm>
            <a:off x="1524000" y="1505662"/>
            <a:ext cx="3260250" cy="11968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115587-423D-4143-8F20-52E94E13A332}"/>
              </a:ext>
            </a:extLst>
          </p:cNvPr>
          <p:cNvSpPr/>
          <p:nvPr/>
        </p:nvSpPr>
        <p:spPr>
          <a:xfrm>
            <a:off x="1521069" y="2819400"/>
            <a:ext cx="3263180" cy="25217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131C6B-4228-45FE-971B-7BD0C2183658}"/>
              </a:ext>
            </a:extLst>
          </p:cNvPr>
          <p:cNvSpPr/>
          <p:nvPr/>
        </p:nvSpPr>
        <p:spPr>
          <a:xfrm>
            <a:off x="6263787" y="1505662"/>
            <a:ext cx="1219198" cy="11968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C57FF7-A39F-4C6D-9BDC-BD06B53587D8}"/>
              </a:ext>
            </a:extLst>
          </p:cNvPr>
          <p:cNvSpPr/>
          <p:nvPr/>
        </p:nvSpPr>
        <p:spPr>
          <a:xfrm>
            <a:off x="6263787" y="2819400"/>
            <a:ext cx="1219199" cy="25217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7A7EE9-27BD-463B-8FEB-45B675AF7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21822-8F32-4D15-84F9-93BD511176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36E29F-FFC1-2C49-8243-4EDCBA2AC99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9E60E-4107-4BA9-8016-852EE9FBAB6E}"/>
              </a:ext>
            </a:extLst>
          </p:cNvPr>
          <p:cNvSpPr/>
          <p:nvPr/>
        </p:nvSpPr>
        <p:spPr>
          <a:xfrm>
            <a:off x="588108" y="609600"/>
            <a:ext cx="9628045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838715B5-8AE8-4BC4-9FE4-E66993131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09600"/>
            <a:ext cx="330200" cy="330200"/>
          </a:xfrm>
          <a:prstGeom prst="rect">
            <a:avLst/>
          </a:prstGeom>
        </p:spPr>
      </p:pic>
      <p:pic>
        <p:nvPicPr>
          <p:cNvPr id="7" name="Graphic 66">
            <a:extLst>
              <a:ext uri="{FF2B5EF4-FFF2-40B4-BE49-F238E27FC236}">
                <a16:creationId xmlns:a16="http://schemas.microsoft.com/office/drawing/2014/main" id="{0C87BF8B-CDCF-449F-BA75-CA1C4FC3D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pic>
        <p:nvPicPr>
          <p:cNvPr id="9" name="Graphic 10">
            <a:extLst>
              <a:ext uri="{FF2B5EF4-FFF2-40B4-BE49-F238E27FC236}">
                <a16:creationId xmlns:a16="http://schemas.microsoft.com/office/drawing/2014/main" id="{506B3B9D-28BD-40B1-AC08-795919507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873" y="1505662"/>
            <a:ext cx="274320" cy="274320"/>
          </a:xfrm>
          <a:prstGeom prst="rect">
            <a:avLst/>
          </a:prstGeom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7C843C36-D659-40EF-84DE-06EFE49FE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2819400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B2EE71-ECC9-41D3-935F-5E372359B333}"/>
              </a:ext>
            </a:extLst>
          </p:cNvPr>
          <p:cNvSpPr txBox="1"/>
          <p:nvPr/>
        </p:nvSpPr>
        <p:spPr>
          <a:xfrm>
            <a:off x="2568323" y="2325986"/>
            <a:ext cx="1236442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" name="Graphic 40">
            <a:extLst>
              <a:ext uri="{FF2B5EF4-FFF2-40B4-BE49-F238E27FC236}">
                <a16:creationId xmlns:a16="http://schemas.microsoft.com/office/drawing/2014/main" id="{D6FF1836-E0A6-446E-A210-84320B12BD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1594" y="1874773"/>
            <a:ext cx="457200" cy="457200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3152AFC9-6182-43D4-86FB-4D9C5A1E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787" y="1505662"/>
            <a:ext cx="274320" cy="274320"/>
          </a:xfrm>
          <a:prstGeom prst="rect">
            <a:avLst/>
          </a:prstGeom>
        </p:spPr>
      </p:pic>
      <p:pic>
        <p:nvPicPr>
          <p:cNvPr id="24" name="Graphic 13">
            <a:extLst>
              <a:ext uri="{FF2B5EF4-FFF2-40B4-BE49-F238E27FC236}">
                <a16:creationId xmlns:a16="http://schemas.microsoft.com/office/drawing/2014/main" id="{C2E22A6D-48E5-456F-B8AE-1CCE328D15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3787" y="2819400"/>
            <a:ext cx="274320" cy="274320"/>
          </a:xfrm>
          <a:prstGeom prst="rect">
            <a:avLst/>
          </a:prstGeom>
        </p:spPr>
      </p:pic>
      <p:pic>
        <p:nvPicPr>
          <p:cNvPr id="38" name="Graphic 24">
            <a:extLst>
              <a:ext uri="{FF2B5EF4-FFF2-40B4-BE49-F238E27FC236}">
                <a16:creationId xmlns:a16="http://schemas.microsoft.com/office/drawing/2014/main" id="{B0B6B243-3F6A-43E8-9358-6360EA448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85" y="22453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7BF187-895C-4C3C-8C50-DF98D5388582}"/>
              </a:ext>
            </a:extLst>
          </p:cNvPr>
          <p:cNvSpPr txBox="1"/>
          <p:nvPr/>
        </p:nvSpPr>
        <p:spPr>
          <a:xfrm>
            <a:off x="4923935" y="2668504"/>
            <a:ext cx="1236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473004E2-2876-48DE-929B-3F1E5C51D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3681" y="3304401"/>
            <a:ext cx="119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89C953DE-BE42-4980-A5F9-BC9D634C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824" y="3299108"/>
            <a:ext cx="1035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C9B3253C-2ACB-4888-9BFA-F85563F9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480" y="2103373"/>
            <a:ext cx="11029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51" name="TextBox 11">
            <a:extLst>
              <a:ext uri="{FF2B5EF4-FFF2-40B4-BE49-F238E27FC236}">
                <a16:creationId xmlns:a16="http://schemas.microsoft.com/office/drawing/2014/main" id="{05433117-CD21-4489-9934-C2B23448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7465" y="2108092"/>
            <a:ext cx="1358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DDE4C8BF-EFC0-45A3-B7E0-97D5F6C7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523601"/>
            <a:ext cx="119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D1454D3E-1A9A-4D3D-A7F7-F064B9F0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069" y="3653135"/>
            <a:ext cx="1372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56" name="TextBox 16">
            <a:extLst>
              <a:ext uri="{FF2B5EF4-FFF2-40B4-BE49-F238E27FC236}">
                <a16:creationId xmlns:a16="http://schemas.microsoft.com/office/drawing/2014/main" id="{CF901DA5-7302-49D8-B964-758229866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653135"/>
            <a:ext cx="1648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533DECED-F085-408F-9FCF-9BE58D86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437" y="4687669"/>
            <a:ext cx="1171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DFBC42FF-60CE-447E-8D9E-87366EA7D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87669"/>
            <a:ext cx="14390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pic>
        <p:nvPicPr>
          <p:cNvPr id="64" name="Graphic 108">
            <a:extLst>
              <a:ext uri="{FF2B5EF4-FFF2-40B4-BE49-F238E27FC236}">
                <a16:creationId xmlns:a16="http://schemas.microsoft.com/office/drawing/2014/main" id="{95D15929-B5B3-4358-A803-DCAE8AE9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538907" y="3205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9A80C7EC-2BDA-4E1D-9A65-EB490AA3F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9971" y="4523601"/>
            <a:ext cx="1126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38D1E-4780-4B18-B703-233512A8D8E0}"/>
              </a:ext>
            </a:extLst>
          </p:cNvPr>
          <p:cNvSpPr/>
          <p:nvPr/>
        </p:nvSpPr>
        <p:spPr>
          <a:xfrm>
            <a:off x="1315658" y="920945"/>
            <a:ext cx="3646830" cy="46031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6323ED-8E9F-4525-9788-78694DEFD6FB}"/>
              </a:ext>
            </a:extLst>
          </p:cNvPr>
          <p:cNvSpPr/>
          <p:nvPr/>
        </p:nvSpPr>
        <p:spPr>
          <a:xfrm>
            <a:off x="6113242" y="914399"/>
            <a:ext cx="1524000" cy="46031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24">
            <a:extLst>
              <a:ext uri="{FF2B5EF4-FFF2-40B4-BE49-F238E27FC236}">
                <a16:creationId xmlns:a16="http://schemas.microsoft.com/office/drawing/2014/main" id="{4EEFF076-A2D1-4E79-A106-6481F9AF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8" y="42710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2">
            <a:extLst>
              <a:ext uri="{FF2B5EF4-FFF2-40B4-BE49-F238E27FC236}">
                <a16:creationId xmlns:a16="http://schemas.microsoft.com/office/drawing/2014/main" id="{7AB4CA42-3445-45A8-9BEC-F2A79C34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8" y="3205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27">
            <a:extLst>
              <a:ext uri="{FF2B5EF4-FFF2-40B4-BE49-F238E27FC236}">
                <a16:creationId xmlns:a16="http://schemas.microsoft.com/office/drawing/2014/main" id="{2873B395-49CE-4A47-A4B7-747C5873B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538907" y="42710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58B53FB-A782-4B70-A04D-F5CB7F2D3C12}"/>
              </a:ext>
            </a:extLst>
          </p:cNvPr>
          <p:cNvSpPr/>
          <p:nvPr/>
        </p:nvSpPr>
        <p:spPr bwMode="auto">
          <a:xfrm>
            <a:off x="909516" y="1219200"/>
            <a:ext cx="6856448" cy="418985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3" name="Graphic 7">
            <a:extLst>
              <a:ext uri="{FF2B5EF4-FFF2-40B4-BE49-F238E27FC236}">
                <a16:creationId xmlns:a16="http://schemas.microsoft.com/office/drawing/2014/main" id="{899C754B-356E-4B87-8418-8C955DBF2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13442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17">
            <a:extLst>
              <a:ext uri="{FF2B5EF4-FFF2-40B4-BE49-F238E27FC236}">
                <a16:creationId xmlns:a16="http://schemas.microsoft.com/office/drawing/2014/main" id="{FFB62A9C-49EE-47D9-8527-D5EBB3D5A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352" y="13460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9">
            <a:extLst>
              <a:ext uri="{FF2B5EF4-FFF2-40B4-BE49-F238E27FC236}">
                <a16:creationId xmlns:a16="http://schemas.microsoft.com/office/drawing/2014/main" id="{215AAAC9-81D3-4ABC-A491-7B29D28B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2537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83AD2BF6-B8FD-4677-B6FC-71E1B91D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73" y="2537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2D30548F-3F95-4BFA-A434-3BBF18DA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37507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0">
            <a:extLst>
              <a:ext uri="{FF2B5EF4-FFF2-40B4-BE49-F238E27FC236}">
                <a16:creationId xmlns:a16="http://schemas.microsoft.com/office/drawing/2014/main" id="{ED26BE24-5E1F-4DAE-AAE9-70DF7852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87" y="37507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9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576411" y="1712333"/>
            <a:ext cx="2255362" cy="30724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2010493" y="1112068"/>
            <a:ext cx="7943997" cy="481075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996645" y="1724128"/>
            <a:ext cx="4573382" cy="30724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696825" y="91805"/>
            <a:ext cx="8434999" cy="5914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375802" y="1431327"/>
            <a:ext cx="7381262" cy="344200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1 - Production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364" y="98473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2248" y="1125521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7782" y="172183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644" y="172772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4160796" y="3044625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03288" y="2617100"/>
            <a:ext cx="469900" cy="469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7421" y="164890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6116843" y="747198"/>
            <a:ext cx="165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75" y="159495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352" y="767217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42" name="Graphic 5">
            <a:extLst>
              <a:ext uri="{FF2B5EF4-FFF2-40B4-BE49-F238E27FC236}">
                <a16:creationId xmlns:a16="http://schemas.microsoft.com/office/drawing/2014/main" id="{E0C03DFA-1078-8841-A1A5-5412094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28" y="343232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61" y="4019263"/>
            <a:ext cx="22685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 to 20 EC2 Instances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463" y="4396429"/>
            <a:ext cx="11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(Auto Shutdown)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DCA4C926-13E0-5F4B-8843-E0EE7C5D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02" y="214785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65" y="2741543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70" y="155040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99" y="771566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869" y="3063909"/>
            <a:ext cx="1403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74" y="26171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437" y="3904044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Elastic IP</a:t>
            </a:r>
          </a:p>
        </p:txBody>
      </p:sp>
      <p:pic>
        <p:nvPicPr>
          <p:cNvPr id="95" name="Graphic 37">
            <a:extLst>
              <a:ext uri="{FF2B5EF4-FFF2-40B4-BE49-F238E27FC236}">
                <a16:creationId xmlns:a16="http://schemas.microsoft.com/office/drawing/2014/main" id="{634F2CF6-4CAB-CB4D-BAFD-9B025CB0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66" y="3498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EC1AE1BB-1A37-6744-8B83-DABCFFE5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8" y="343500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687" y="4021947"/>
            <a:ext cx="2243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gp2, st1, sc1</a:t>
            </a:r>
          </a:p>
          <a:p>
            <a:pPr algn="ctr" eaLnBrk="1" hangingPunct="1"/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10">
            <a:extLst>
              <a:ext uri="{FF2B5EF4-FFF2-40B4-BE49-F238E27FC236}">
                <a16:creationId xmlns:a16="http://schemas.microsoft.com/office/drawing/2014/main" id="{75214CD6-2F4C-5F44-975E-F9E1F4D1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94" y="214476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48" y="2738454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</a:t>
            </a:r>
          </a:p>
        </p:txBody>
      </p:sp>
      <p:sp>
        <p:nvSpPr>
          <p:cNvPr id="102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302" y="2754141"/>
            <a:ext cx="1115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R53 Private Hosted Zone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769E65-163B-7043-968C-340E39C89B92}"/>
              </a:ext>
            </a:extLst>
          </p:cNvPr>
          <p:cNvCxnSpPr/>
          <p:nvPr/>
        </p:nvCxnSpPr>
        <p:spPr bwMode="auto">
          <a:xfrm>
            <a:off x="7595517" y="3255998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52434C-BFA3-264B-8950-9C2F81503D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55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26DD21-D08B-3E47-A339-380625731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671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BAEFFB-1507-754D-A9FE-E504FFE7ECE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>
            <a:off x="7622032" y="450867"/>
            <a:ext cx="287538" cy="135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D6544C-9002-4D49-9195-341A761C38E5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V="1">
            <a:off x="7628382" y="450867"/>
            <a:ext cx="0" cy="16969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3AFA0B-927D-DB4A-BE2D-2FD2AFFEAB36}"/>
              </a:ext>
            </a:extLst>
          </p:cNvPr>
          <p:cNvCxnSpPr>
            <a:cxnSpLocks/>
          </p:cNvCxnSpPr>
          <p:nvPr/>
        </p:nvCxnSpPr>
        <p:spPr bwMode="auto">
          <a:xfrm>
            <a:off x="8898630" y="453472"/>
            <a:ext cx="273881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35011E-F6C9-5540-9522-F465D70E94DB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7937888" y="3729503"/>
            <a:ext cx="752920" cy="26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1696B7-6AA4-EF44-B26B-9C90C1E983B1}"/>
              </a:ext>
            </a:extLst>
          </p:cNvPr>
          <p:cNvCxnSpPr>
            <a:cxnSpLocks/>
            <a:stCxn id="75" idx="3"/>
            <a:endCxn id="42" idx="1"/>
          </p:cNvCxnSpPr>
          <p:nvPr/>
        </p:nvCxnSpPr>
        <p:spPr bwMode="auto">
          <a:xfrm>
            <a:off x="3996497" y="3728266"/>
            <a:ext cx="3347031" cy="12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D6ED83-235E-C641-850A-AA0A0CE69356}"/>
              </a:ext>
            </a:extLst>
          </p:cNvPr>
          <p:cNvCxnSpPr>
            <a:cxnSpLocks/>
          </p:cNvCxnSpPr>
          <p:nvPr/>
        </p:nvCxnSpPr>
        <p:spPr bwMode="auto">
          <a:xfrm>
            <a:off x="6224363" y="3861748"/>
            <a:ext cx="1108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29B9BB-149B-A74D-8932-783EAB718A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447" y="3866596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16C445-E81F-C748-B3AF-46F50BDB7499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 bwMode="auto">
          <a:xfrm>
            <a:off x="2834666" y="3727054"/>
            <a:ext cx="704631" cy="12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A9E0648-F1A3-5D4E-BD75-44452334C8E4}"/>
              </a:ext>
            </a:extLst>
          </p:cNvPr>
          <p:cNvSpPr txBox="1"/>
          <p:nvPr/>
        </p:nvSpPr>
        <p:spPr>
          <a:xfrm>
            <a:off x="5670985" y="3510038"/>
            <a:ext cx="18299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Qumulo Management</a:t>
            </a:r>
          </a:p>
        </p:txBody>
      </p:sp>
      <p:pic>
        <p:nvPicPr>
          <p:cNvPr id="69" name="Graphic 108">
            <a:extLst>
              <a:ext uri="{FF2B5EF4-FFF2-40B4-BE49-F238E27FC236}">
                <a16:creationId xmlns:a16="http://schemas.microsoft.com/office/drawing/2014/main" id="{4BF4CAF5-3CDA-DF41-B927-A6FAFA35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973313" y="3948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5">
            <a:extLst>
              <a:ext uri="{FF2B5EF4-FFF2-40B4-BE49-F238E27FC236}">
                <a16:creationId xmlns:a16="http://schemas.microsoft.com/office/drawing/2014/main" id="{DCBF1440-0336-A642-B2FA-274B290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05" y="159495"/>
            <a:ext cx="591033" cy="5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961E1DE9-E2D2-6844-8BEE-C33EBA7F1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704" y="740694"/>
            <a:ext cx="177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D1EC144A-6827-1841-9B41-65E7AD84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42" y="217089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5D5161E4-FC4F-544A-B592-99AE2D22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7" y="34996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2">
            <a:extLst>
              <a:ext uri="{FF2B5EF4-FFF2-40B4-BE49-F238E27FC236}">
                <a16:creationId xmlns:a16="http://schemas.microsoft.com/office/drawing/2014/main" id="{F05CA681-D745-ED40-A2F0-F68C61F6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041" y="3903418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NLB</a:t>
            </a:r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A9F82018-528E-5A45-AB4A-6EE4E601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40" y="166739"/>
            <a:ext cx="595978" cy="5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A984FBF-FB60-8940-AF5F-CED24877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741" y="765873"/>
            <a:ext cx="1035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C9A65B73-C953-4C43-92E0-70465C11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49" y="165012"/>
            <a:ext cx="595315" cy="5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1">
            <a:extLst>
              <a:ext uri="{FF2B5EF4-FFF2-40B4-BE49-F238E27FC236}">
                <a16:creationId xmlns:a16="http://schemas.microsoft.com/office/drawing/2014/main" id="{BDD7DE52-905B-6D48-BDFD-4664381A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395" y="767210"/>
            <a:ext cx="1339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Manager</a:t>
            </a:r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D8A4905B-A884-4F4C-A120-6DBB6A20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51" y="172605"/>
            <a:ext cx="579144" cy="5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BB423690-BD4E-2E43-8E66-0120662E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98" y="761486"/>
            <a:ext cx="11029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543216-F4B1-DE4A-A8D7-F761EAFB9267}"/>
              </a:ext>
            </a:extLst>
          </p:cNvPr>
          <p:cNvSpPr/>
          <p:nvPr/>
        </p:nvSpPr>
        <p:spPr>
          <a:xfrm>
            <a:off x="2375802" y="4934801"/>
            <a:ext cx="7381262" cy="89957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2 - DR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DC943C-AC94-8441-B000-C8517D677BC8}"/>
              </a:ext>
            </a:extLst>
          </p:cNvPr>
          <p:cNvSpPr/>
          <p:nvPr/>
        </p:nvSpPr>
        <p:spPr>
          <a:xfrm>
            <a:off x="2563909" y="5208278"/>
            <a:ext cx="2255362" cy="544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A6CB0A17-28F3-A344-A08C-99579C79A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4992" y="5210005"/>
            <a:ext cx="274320" cy="27432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56CB059-5383-7F41-A028-7D8F5E1C029F}"/>
              </a:ext>
            </a:extLst>
          </p:cNvPr>
          <p:cNvSpPr/>
          <p:nvPr/>
        </p:nvSpPr>
        <p:spPr>
          <a:xfrm>
            <a:off x="4984143" y="5208277"/>
            <a:ext cx="4573382" cy="5500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1B93F908-DB92-204D-95AB-64CBD14326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5779" y="5203835"/>
            <a:ext cx="274320" cy="27432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C25A49-0C41-5040-85F8-7DB2AB8114D7}"/>
              </a:ext>
            </a:extLst>
          </p:cNvPr>
          <p:cNvCxnSpPr>
            <a:cxnSpLocks/>
            <a:stCxn id="99" idx="0"/>
          </p:cNvCxnSpPr>
          <p:nvPr/>
        </p:nvCxnSpPr>
        <p:spPr bwMode="auto">
          <a:xfrm flipV="1">
            <a:off x="8901774" y="450867"/>
            <a:ext cx="0" cy="16938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50494</TotalTime>
  <Words>164</Words>
  <Application>Microsoft Office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Title-and-Content</vt:lpstr>
      <vt:lpstr>Title-and-content_DB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1552</cp:revision>
  <dcterms:created xsi:type="dcterms:W3CDTF">2020-03-23T21:46:17Z</dcterms:created>
  <dcterms:modified xsi:type="dcterms:W3CDTF">2021-12-04T05:40:14Z</dcterms:modified>
</cp:coreProperties>
</file>