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7" r:id="rId3"/>
    <p:sldId id="44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7"/>
          </p14:sldIdLst>
        </p14:section>
        <p14:section name="OLD: Do not use (reference only)" id="{2391DCB8-6436-4CF2-8BCA-A894E0422A6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>
        <p:scale>
          <a:sx n="90" d="100"/>
          <a:sy n="90" d="100"/>
        </p:scale>
        <p:origin x="-77" y="-53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12/21/2021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5.png"/><Relationship Id="rId18" Type="http://schemas.openxmlformats.org/officeDocument/2006/relationships/image" Target="../media/image22.png"/><Relationship Id="rId26" Type="http://schemas.openxmlformats.org/officeDocument/2006/relationships/image" Target="../media/image33.pn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23" Type="http://schemas.openxmlformats.org/officeDocument/2006/relationships/image" Target="../media/image14.svg"/><Relationship Id="rId28" Type="http://schemas.openxmlformats.org/officeDocument/2006/relationships/image" Target="../media/image20.png"/><Relationship Id="rId10" Type="http://schemas.openxmlformats.org/officeDocument/2006/relationships/image" Target="../media/image10.svg"/><Relationship Id="rId19" Type="http://schemas.openxmlformats.org/officeDocument/2006/relationships/image" Target="../media/image2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6.svg"/><Relationship Id="rId22" Type="http://schemas.openxmlformats.org/officeDocument/2006/relationships/image" Target="../media/image13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1524000" y="1505662"/>
            <a:ext cx="2963015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1521069" y="2819400"/>
            <a:ext cx="2980436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5075098" y="1505662"/>
            <a:ext cx="1435059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5075098" y="2819400"/>
            <a:ext cx="1435061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588109" y="609600"/>
            <a:ext cx="891652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873" y="1505662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2819400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438400" y="2325986"/>
            <a:ext cx="123644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1671" y="1874773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1651" y="1509373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1883" y="2819400"/>
            <a:ext cx="274320" cy="274320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473004E2-2876-48DE-929B-3F1E5C51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681" y="2874564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89C953DE-BE42-4980-A5F9-BC9D634C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824" y="2869271"/>
            <a:ext cx="1035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C9B3253C-2ACB-4888-9BFA-F85563F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480" y="1673536"/>
            <a:ext cx="11029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05433117-CD21-4489-9934-C2B23448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465" y="1678255"/>
            <a:ext cx="1358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DE4C8BF-EFC0-45A3-B7E0-97D5F6C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083009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001" y="3653135"/>
            <a:ext cx="137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732" y="3653135"/>
            <a:ext cx="16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369" y="4687669"/>
            <a:ext cx="1171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932" y="4687669"/>
            <a:ext cx="1439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490839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9A80C7EC-2BDA-4E1D-9A65-EB490AA3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21872"/>
            <a:ext cx="1126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315658" y="920945"/>
            <a:ext cx="3327716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4953000" y="914399"/>
            <a:ext cx="1711415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4EEFF076-A2D1-4E79-A106-6481F9AF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00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2">
            <a:extLst>
              <a:ext uri="{FF2B5EF4-FFF2-40B4-BE49-F238E27FC236}">
                <a16:creationId xmlns:a16="http://schemas.microsoft.com/office/drawing/2014/main" id="{7AB4CA42-3445-45A8-9BEC-F2A79C34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00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7">
            <a:extLst>
              <a:ext uri="{FF2B5EF4-FFF2-40B4-BE49-F238E27FC236}">
                <a16:creationId xmlns:a16="http://schemas.microsoft.com/office/drawing/2014/main" id="{2873B395-49CE-4A47-A4B7-747C587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490839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8B53FB-A782-4B70-A04D-F5CB7F2D3C12}"/>
              </a:ext>
            </a:extLst>
          </p:cNvPr>
          <p:cNvSpPr/>
          <p:nvPr/>
        </p:nvSpPr>
        <p:spPr bwMode="auto">
          <a:xfrm>
            <a:off x="909516" y="1219200"/>
            <a:ext cx="5948484" cy="41898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3" name="Graphic 7">
            <a:extLst>
              <a:ext uri="{FF2B5EF4-FFF2-40B4-BE49-F238E27FC236}">
                <a16:creationId xmlns:a16="http://schemas.microsoft.com/office/drawing/2014/main" id="{899C754B-356E-4B87-8418-8C955DBF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05" y="914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7">
            <a:extLst>
              <a:ext uri="{FF2B5EF4-FFF2-40B4-BE49-F238E27FC236}">
                <a16:creationId xmlns:a16="http://schemas.microsoft.com/office/drawing/2014/main" id="{FFB62A9C-49EE-47D9-8527-D5EBB3D5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52" y="9162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215AAAC9-81D3-4ABC-A491-7B29D28B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05" y="21072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83AD2BF6-B8FD-4677-B6FC-71E1B91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73" y="21072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2D30548F-3F95-4BFA-A434-3BBF18DA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05" y="3311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ED26BE24-5E1F-4DAE-AAE9-70DF7852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16" y="45506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A095B10-13E0-E240-A6C8-9C99B7BDFE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15453" y="4550620"/>
            <a:ext cx="768052" cy="76805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9351ED-3BEB-2B4B-8027-8BFC0A550C36}"/>
              </a:ext>
            </a:extLst>
          </p:cNvPr>
          <p:cNvSpPr txBox="1"/>
          <p:nvPr/>
        </p:nvSpPr>
        <p:spPr>
          <a:xfrm>
            <a:off x="6781800" y="532187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8" name="Graphic 15">
            <a:extLst>
              <a:ext uri="{FF2B5EF4-FFF2-40B4-BE49-F238E27FC236}">
                <a16:creationId xmlns:a16="http://schemas.microsoft.com/office/drawing/2014/main" id="{7FC67A23-B1FC-D34B-A36C-67C4A89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00" y="3311756"/>
            <a:ext cx="768052" cy="7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58EE360-371D-A040-949E-C5DA46087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083009"/>
            <a:ext cx="14274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Qumulo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50536</TotalTime>
  <Words>161</Words>
  <Application>Microsoft Office PowerPoint</Application>
  <PresentationFormat>Widescreen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1561</cp:revision>
  <dcterms:created xsi:type="dcterms:W3CDTF">2020-03-23T21:46:17Z</dcterms:created>
  <dcterms:modified xsi:type="dcterms:W3CDTF">2021-12-21T22:04:49Z</dcterms:modified>
</cp:coreProperties>
</file>