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85" d="100"/>
          <a:sy n="85" d="100"/>
        </p:scale>
        <p:origin x="82" y="69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18" Type="http://schemas.openxmlformats.org/officeDocument/2006/relationships/image" Target="../media/image23.png"/><Relationship Id="rId26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23" Type="http://schemas.openxmlformats.org/officeDocument/2006/relationships/image" Target="../media/image15.svg"/><Relationship Id="rId28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7.svg"/><Relationship Id="rId22" Type="http://schemas.openxmlformats.org/officeDocument/2006/relationships/image" Target="../media/image14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3260250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3263180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6263787" y="1505662"/>
            <a:ext cx="1219198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6263787" y="2819400"/>
            <a:ext cx="1219199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09600"/>
            <a:ext cx="9628045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568323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1594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787" y="1505662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3787" y="2819400"/>
            <a:ext cx="274320" cy="274320"/>
          </a:xfrm>
          <a:prstGeom prst="rect">
            <a:avLst/>
          </a:prstGeom>
        </p:spPr>
      </p:pic>
      <p:pic>
        <p:nvPicPr>
          <p:cNvPr id="38" name="Graphic 24">
            <a:extLst>
              <a:ext uri="{FF2B5EF4-FFF2-40B4-BE49-F238E27FC236}">
                <a16:creationId xmlns:a16="http://schemas.microsoft.com/office/drawing/2014/main" id="{B0B6B243-3F6A-43E8-9358-6360EA44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5" y="2245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BF187-895C-4C3C-8C50-DF98D5388582}"/>
              </a:ext>
            </a:extLst>
          </p:cNvPr>
          <p:cNvSpPr txBox="1"/>
          <p:nvPr/>
        </p:nvSpPr>
        <p:spPr>
          <a:xfrm>
            <a:off x="4923935" y="2668504"/>
            <a:ext cx="123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681" y="33044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24" y="3299108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80" y="2103373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65" y="2108092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236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69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37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R53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38907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971" y="4523601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64683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6113242" y="914399"/>
            <a:ext cx="152400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538907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6856448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1344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52" y="1346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73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87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50492</TotalTime>
  <Words>164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1550</cp:revision>
  <dcterms:created xsi:type="dcterms:W3CDTF">2020-03-23T21:46:17Z</dcterms:created>
  <dcterms:modified xsi:type="dcterms:W3CDTF">2021-11-29T21:06:02Z</dcterms:modified>
</cp:coreProperties>
</file>