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4"/>
  </p:notesMasterIdLst>
  <p:sldIdLst>
    <p:sldId id="446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5918"/>
  </p:normalViewPr>
  <p:slideViewPr>
    <p:cSldViewPr snapToGrid="0" snapToObjects="1">
      <p:cViewPr>
        <p:scale>
          <a:sx n="115" d="100"/>
          <a:sy n="115" d="100"/>
        </p:scale>
        <p:origin x="992" y="360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9/14/21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576411" y="1712333"/>
            <a:ext cx="2255362" cy="30724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10.0.0.0/20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2010493" y="1112068"/>
            <a:ext cx="7943997" cy="481075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10.0.0.0/16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996645" y="1724128"/>
            <a:ext cx="4573382" cy="30724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10.0.128.0/20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696825" y="91805"/>
            <a:ext cx="8434999" cy="5914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375802" y="1431327"/>
            <a:ext cx="7381262" cy="344200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1 - Production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364" y="98473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2248" y="1125521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7782" y="172183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644" y="172772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4160796" y="3044625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03288" y="2617100"/>
            <a:ext cx="469900" cy="469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7421" y="164890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6116843" y="747198"/>
            <a:ext cx="165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75" y="159495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352" y="767217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42" name="Graphic 5">
            <a:extLst>
              <a:ext uri="{FF2B5EF4-FFF2-40B4-BE49-F238E27FC236}">
                <a16:creationId xmlns:a16="http://schemas.microsoft.com/office/drawing/2014/main" id="{E0C03DFA-1078-8841-A1A5-5412094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28" y="343232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61" y="4019263"/>
            <a:ext cx="22685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Core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 to 20 EC2 Instances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463" y="4396429"/>
            <a:ext cx="11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(Auto Shutdown)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DCA4C926-13E0-5F4B-8843-E0EE7C5D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02" y="214785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65" y="2741543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70" y="155040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99" y="771566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869" y="3063909"/>
            <a:ext cx="1403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74" y="26171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437" y="3904044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Elastic IP</a:t>
            </a:r>
          </a:p>
        </p:txBody>
      </p:sp>
      <p:pic>
        <p:nvPicPr>
          <p:cNvPr id="95" name="Graphic 37">
            <a:extLst>
              <a:ext uri="{FF2B5EF4-FFF2-40B4-BE49-F238E27FC236}">
                <a16:creationId xmlns:a16="http://schemas.microsoft.com/office/drawing/2014/main" id="{634F2CF6-4CAB-CB4D-BAFD-9B025CB0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66" y="3498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EC1AE1BB-1A37-6744-8B83-DABCFFE5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8" y="343500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687" y="4021947"/>
            <a:ext cx="2243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gp2, st1, sc1</a:t>
            </a:r>
          </a:p>
          <a:p>
            <a:pPr algn="ctr" eaLnBrk="1" hangingPunct="1"/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10">
            <a:extLst>
              <a:ext uri="{FF2B5EF4-FFF2-40B4-BE49-F238E27FC236}">
                <a16:creationId xmlns:a16="http://schemas.microsoft.com/office/drawing/2014/main" id="{75214CD6-2F4C-5F44-975E-F9E1F4D1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94" y="214476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48" y="2738454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</a:t>
            </a:r>
          </a:p>
        </p:txBody>
      </p:sp>
      <p:sp>
        <p:nvSpPr>
          <p:cNvPr id="102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302" y="2754141"/>
            <a:ext cx="1115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R53 Private Hosted Zone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769E65-163B-7043-968C-340E39C89B92}"/>
              </a:ext>
            </a:extLst>
          </p:cNvPr>
          <p:cNvCxnSpPr/>
          <p:nvPr/>
        </p:nvCxnSpPr>
        <p:spPr bwMode="auto">
          <a:xfrm>
            <a:off x="7595517" y="3255998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52434C-BFA3-264B-8950-9C2F81503D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55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26DD21-D08B-3E47-A339-380625731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671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BAEFFB-1507-754D-A9FE-E504FFE7ECE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>
            <a:off x="7622032" y="450867"/>
            <a:ext cx="287538" cy="135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D6544C-9002-4D49-9195-341A761C38E5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V="1">
            <a:off x="7628382" y="450867"/>
            <a:ext cx="0" cy="16969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3AFA0B-927D-DB4A-BE2D-2FD2AFFEAB36}"/>
              </a:ext>
            </a:extLst>
          </p:cNvPr>
          <p:cNvCxnSpPr>
            <a:cxnSpLocks/>
          </p:cNvCxnSpPr>
          <p:nvPr/>
        </p:nvCxnSpPr>
        <p:spPr bwMode="auto">
          <a:xfrm>
            <a:off x="8898630" y="453472"/>
            <a:ext cx="273881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35011E-F6C9-5540-9522-F465D70E94DB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7937888" y="3729503"/>
            <a:ext cx="752920" cy="26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1696B7-6AA4-EF44-B26B-9C90C1E983B1}"/>
              </a:ext>
            </a:extLst>
          </p:cNvPr>
          <p:cNvCxnSpPr>
            <a:cxnSpLocks/>
            <a:stCxn id="75" idx="3"/>
            <a:endCxn id="42" idx="1"/>
          </p:cNvCxnSpPr>
          <p:nvPr/>
        </p:nvCxnSpPr>
        <p:spPr bwMode="auto">
          <a:xfrm>
            <a:off x="3996497" y="3728266"/>
            <a:ext cx="3347031" cy="12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D6ED83-235E-C641-850A-AA0A0CE69356}"/>
              </a:ext>
            </a:extLst>
          </p:cNvPr>
          <p:cNvCxnSpPr>
            <a:cxnSpLocks/>
          </p:cNvCxnSpPr>
          <p:nvPr/>
        </p:nvCxnSpPr>
        <p:spPr bwMode="auto">
          <a:xfrm>
            <a:off x="6224363" y="3861748"/>
            <a:ext cx="1108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29B9BB-149B-A74D-8932-783EAB718A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447" y="3866596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16C445-E81F-C748-B3AF-46F50BDB7499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 bwMode="auto">
          <a:xfrm>
            <a:off x="2834666" y="3727054"/>
            <a:ext cx="704631" cy="12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A9E0648-F1A3-5D4E-BD75-44452334C8E4}"/>
              </a:ext>
            </a:extLst>
          </p:cNvPr>
          <p:cNvSpPr txBox="1"/>
          <p:nvPr/>
        </p:nvSpPr>
        <p:spPr>
          <a:xfrm>
            <a:off x="5670985" y="3510038"/>
            <a:ext cx="18299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Qumulo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</p:txBody>
      </p:sp>
      <p:pic>
        <p:nvPicPr>
          <p:cNvPr id="69" name="Graphic 108">
            <a:extLst>
              <a:ext uri="{FF2B5EF4-FFF2-40B4-BE49-F238E27FC236}">
                <a16:creationId xmlns:a16="http://schemas.microsoft.com/office/drawing/2014/main" id="{4BF4CAF5-3CDA-DF41-B927-A6FAFA35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973313" y="3948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5">
            <a:extLst>
              <a:ext uri="{FF2B5EF4-FFF2-40B4-BE49-F238E27FC236}">
                <a16:creationId xmlns:a16="http://schemas.microsoft.com/office/drawing/2014/main" id="{DCBF1440-0336-A642-B2FA-274B290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05" y="159495"/>
            <a:ext cx="591033" cy="5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961E1DE9-E2D2-6844-8BEE-C33EBA7F1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704" y="740694"/>
            <a:ext cx="177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D1EC144A-6827-1841-9B41-65E7AD84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42" y="217089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5D5161E4-FC4F-544A-B592-99AE2D22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7" y="34996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2">
            <a:extLst>
              <a:ext uri="{FF2B5EF4-FFF2-40B4-BE49-F238E27FC236}">
                <a16:creationId xmlns:a16="http://schemas.microsoft.com/office/drawing/2014/main" id="{F05CA681-D745-ED40-A2F0-F68C61F6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041" y="3903418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NLB</a:t>
            </a:r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A9F82018-528E-5A45-AB4A-6EE4E601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40" y="166739"/>
            <a:ext cx="595978" cy="5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A984FBF-FB60-8940-AF5F-CED24877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741" y="765873"/>
            <a:ext cx="1035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C9A65B73-C953-4C43-92E0-70465C11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49" y="165012"/>
            <a:ext cx="595315" cy="5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1">
            <a:extLst>
              <a:ext uri="{FF2B5EF4-FFF2-40B4-BE49-F238E27FC236}">
                <a16:creationId xmlns:a16="http://schemas.microsoft.com/office/drawing/2014/main" id="{BDD7DE52-905B-6D48-BDFD-4664381A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395" y="767210"/>
            <a:ext cx="1339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Manager</a:t>
            </a:r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D8A4905B-A884-4F4C-A120-6DBB6A20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51" y="172605"/>
            <a:ext cx="579144" cy="5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BB423690-BD4E-2E43-8E66-0120662E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98" y="761486"/>
            <a:ext cx="11029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543216-F4B1-DE4A-A8D7-F761EAFB9267}"/>
              </a:ext>
            </a:extLst>
          </p:cNvPr>
          <p:cNvSpPr/>
          <p:nvPr/>
        </p:nvSpPr>
        <p:spPr>
          <a:xfrm>
            <a:off x="2375802" y="4934801"/>
            <a:ext cx="7381262" cy="89957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2 - DR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DC943C-AC94-8441-B000-C8517D677BC8}"/>
              </a:ext>
            </a:extLst>
          </p:cNvPr>
          <p:cNvSpPr/>
          <p:nvPr/>
        </p:nvSpPr>
        <p:spPr>
          <a:xfrm>
            <a:off x="2563909" y="5208278"/>
            <a:ext cx="2255362" cy="544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10.0.16.0/20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A6CB0A17-28F3-A344-A08C-99579C79A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4992" y="5210005"/>
            <a:ext cx="274320" cy="27432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56CB059-5383-7F41-A028-7D8F5E1C029F}"/>
              </a:ext>
            </a:extLst>
          </p:cNvPr>
          <p:cNvSpPr/>
          <p:nvPr/>
        </p:nvSpPr>
        <p:spPr>
          <a:xfrm>
            <a:off x="4984143" y="5208277"/>
            <a:ext cx="4573382" cy="5500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10.0.144.0/20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1B93F908-DB92-204D-95AB-64CBD14326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5779" y="5203835"/>
            <a:ext cx="274320" cy="27432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C25A49-0C41-5040-85F8-7DB2AB8114D7}"/>
              </a:ext>
            </a:extLst>
          </p:cNvPr>
          <p:cNvCxnSpPr>
            <a:cxnSpLocks/>
            <a:stCxn id="99" idx="0"/>
          </p:cNvCxnSpPr>
          <p:nvPr/>
        </p:nvCxnSpPr>
        <p:spPr bwMode="auto">
          <a:xfrm flipV="1">
            <a:off x="8901774" y="450867"/>
            <a:ext cx="0" cy="16938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50402</TotalTime>
  <Words>98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Title-and-Content</vt:lpstr>
      <vt:lpstr>Title-and-content_DB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Dack Busch</cp:lastModifiedBy>
  <cp:revision>1531</cp:revision>
  <dcterms:created xsi:type="dcterms:W3CDTF">2020-03-23T21:46:17Z</dcterms:created>
  <dcterms:modified xsi:type="dcterms:W3CDTF">2021-09-14T20:42:29Z</dcterms:modified>
</cp:coreProperties>
</file>