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4"/>
  </p:notesMasterIdLst>
  <p:sldIdLst>
    <p:sldId id="446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2F3"/>
    <a:srgbClr val="3538BD"/>
    <a:srgbClr val="F24381"/>
    <a:srgbClr val="BE1558"/>
    <a:srgbClr val="F78E04"/>
    <a:srgbClr val="D25F16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6"/>
    <p:restoredTop sz="95964"/>
  </p:normalViewPr>
  <p:slideViewPr>
    <p:cSldViewPr snapToGrid="0" snapToObjects="1">
      <p:cViewPr varScale="1">
        <p:scale>
          <a:sx n="150" d="100"/>
          <a:sy n="150" d="100"/>
        </p:scale>
        <p:origin x="168" y="560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8/2/21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9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576411" y="2231883"/>
            <a:ext cx="2255362" cy="34158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10.0.0.0/20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2010493" y="1859973"/>
            <a:ext cx="7943997" cy="393122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– 10.0.0.0/16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4996645" y="2243677"/>
            <a:ext cx="4573382" cy="34040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10.0.16.0/20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696825" y="341189"/>
            <a:ext cx="8434999" cy="55920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375802" y="1514531"/>
            <a:ext cx="7381262" cy="397186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364" y="347857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13276" y="1859973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7782" y="2241386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9644" y="2247271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4179024" y="4635860"/>
            <a:ext cx="115317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22108" y="4177193"/>
            <a:ext cx="469900" cy="4699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57421" y="414274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6116843" y="996582"/>
            <a:ext cx="165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0" name="Graphic 24">
            <a:extLst>
              <a:ext uri="{FF2B5EF4-FFF2-40B4-BE49-F238E27FC236}">
                <a16:creationId xmlns:a16="http://schemas.microsoft.com/office/drawing/2014/main" id="{CAED2DA0-166E-2649-9D54-98E5C056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75" y="408879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9308CB07-E9D1-E043-A955-E44A1CEA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352" y="1016601"/>
            <a:ext cx="226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42" name="Graphic 5">
            <a:extLst>
              <a:ext uri="{FF2B5EF4-FFF2-40B4-BE49-F238E27FC236}">
                <a16:creationId xmlns:a16="http://schemas.microsoft.com/office/drawing/2014/main" id="{E0C03DFA-1078-8841-A1A5-54120947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28" y="4107738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6">
            <a:extLst>
              <a:ext uri="{FF2B5EF4-FFF2-40B4-BE49-F238E27FC236}">
                <a16:creationId xmlns:a16="http://schemas.microsoft.com/office/drawing/2014/main" id="{A485A8F9-1756-3A41-8B50-35D80A15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61" y="4694678"/>
            <a:ext cx="22685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Core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 to 20 EC2 Instances</a:t>
            </a: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463" y="5071844"/>
            <a:ext cx="11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(Auto Shutdown)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DCA4C926-13E0-5F4B-8843-E0EE7C5D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02" y="256349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59119956-D9C0-6C4E-8794-96B6F9F4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65" y="3167574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 Collector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C8C54EBA-0211-5243-9D41-9057131C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920" y="404424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30BFAABF-4DD6-8043-B239-4E55BABA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799" y="1020950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B27EC235-25F0-7A45-B514-AD825F1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932" y="4654714"/>
            <a:ext cx="1403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0AAC1BE4-0C75-0641-87BB-528F20CF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137" y="41975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8">
            <a:extLst>
              <a:ext uri="{FF2B5EF4-FFF2-40B4-BE49-F238E27FC236}">
                <a16:creationId xmlns:a16="http://schemas.microsoft.com/office/drawing/2014/main" id="{26AB0AB0-B129-AD41-84B6-916B2388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437" y="3737791"/>
            <a:ext cx="1342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Elastic IP</a:t>
            </a:r>
          </a:p>
        </p:txBody>
      </p:sp>
      <p:sp>
        <p:nvSpPr>
          <p:cNvPr id="92" name="TextBox 27">
            <a:extLst>
              <a:ext uri="{FF2B5EF4-FFF2-40B4-BE49-F238E27FC236}">
                <a16:creationId xmlns:a16="http://schemas.microsoft.com/office/drawing/2014/main" id="{421E4A39-24B0-3844-800A-1E388C614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493" y="4639679"/>
            <a:ext cx="1644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Router</a:t>
            </a:r>
          </a:p>
        </p:txBody>
      </p:sp>
      <p:pic>
        <p:nvPicPr>
          <p:cNvPr id="94" name="Graphic 31">
            <a:extLst>
              <a:ext uri="{FF2B5EF4-FFF2-40B4-BE49-F238E27FC236}">
                <a16:creationId xmlns:a16="http://schemas.microsoft.com/office/drawing/2014/main" id="{BFDA0D18-F21E-F04F-92ED-EB240B3EF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18" y="41824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37">
            <a:extLst>
              <a:ext uri="{FF2B5EF4-FFF2-40B4-BE49-F238E27FC236}">
                <a16:creationId xmlns:a16="http://schemas.microsoft.com/office/drawing/2014/main" id="{634F2CF6-4CAB-CB4D-BAFD-9B025CB0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66" y="33114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7">
            <a:extLst>
              <a:ext uri="{FF2B5EF4-FFF2-40B4-BE49-F238E27FC236}">
                <a16:creationId xmlns:a16="http://schemas.microsoft.com/office/drawing/2014/main" id="{EC1AE1BB-1A37-6744-8B83-DABCFFE5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8" y="410003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43DC4896-6A05-934D-96FC-42ABA52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687" y="4697362"/>
            <a:ext cx="2243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gp2, st1, sc1</a:t>
            </a:r>
          </a:p>
          <a:p>
            <a:pPr algn="ctr" eaLnBrk="1" hangingPunct="1"/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10">
            <a:extLst>
              <a:ext uri="{FF2B5EF4-FFF2-40B4-BE49-F238E27FC236}">
                <a16:creationId xmlns:a16="http://schemas.microsoft.com/office/drawing/2014/main" id="{75214CD6-2F4C-5F44-975E-F9E1F4D1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94" y="2560402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0">
            <a:extLst>
              <a:ext uri="{FF2B5EF4-FFF2-40B4-BE49-F238E27FC236}">
                <a16:creationId xmlns:a16="http://schemas.microsoft.com/office/drawing/2014/main" id="{7D75AA54-8E1E-6549-81C9-DCB0E278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48" y="3164485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Health</a:t>
            </a:r>
          </a:p>
        </p:txBody>
      </p:sp>
      <p:sp>
        <p:nvSpPr>
          <p:cNvPr id="102" name="TextBox 16">
            <a:extLst>
              <a:ext uri="{FF2B5EF4-FFF2-40B4-BE49-F238E27FC236}">
                <a16:creationId xmlns:a16="http://schemas.microsoft.com/office/drawing/2014/main" id="{C327D1DD-8BED-7040-A61D-26266ACC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302" y="3273691"/>
            <a:ext cx="1115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R53 Private Hosted Zone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769E65-163B-7043-968C-340E39C89B92}"/>
              </a:ext>
            </a:extLst>
          </p:cNvPr>
          <p:cNvCxnSpPr/>
          <p:nvPr/>
        </p:nvCxnSpPr>
        <p:spPr bwMode="auto">
          <a:xfrm>
            <a:off x="7595517" y="3775548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52434C-BFA3-264B-8950-9C2F81503DEC}"/>
              </a:ext>
            </a:extLst>
          </p:cNvPr>
          <p:cNvCxnSpPr>
            <a:cxnSpLocks/>
          </p:cNvCxnSpPr>
          <p:nvPr/>
        </p:nvCxnSpPr>
        <p:spPr bwMode="auto">
          <a:xfrm flipV="1">
            <a:off x="7595517" y="377554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926DD21-D08B-3E47-A339-3806257317EE}"/>
              </a:ext>
            </a:extLst>
          </p:cNvPr>
          <p:cNvCxnSpPr>
            <a:cxnSpLocks/>
          </p:cNvCxnSpPr>
          <p:nvPr/>
        </p:nvCxnSpPr>
        <p:spPr bwMode="auto">
          <a:xfrm flipV="1">
            <a:off x="8967117" y="377554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BAEFFB-1507-754D-A9FE-E504FFE7ECE1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 flipV="1">
            <a:off x="7601534" y="701604"/>
            <a:ext cx="314386" cy="445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D6544C-9002-4D49-9195-341A761C38E5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H="1" flipV="1">
            <a:off x="7601534" y="706059"/>
            <a:ext cx="26848" cy="18574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3AFA0B-927D-DB4A-BE2D-2FD2AFFEAB36}"/>
              </a:ext>
            </a:extLst>
          </p:cNvPr>
          <p:cNvCxnSpPr>
            <a:cxnSpLocks/>
          </p:cNvCxnSpPr>
          <p:nvPr/>
        </p:nvCxnSpPr>
        <p:spPr bwMode="auto">
          <a:xfrm flipV="1">
            <a:off x="8858125" y="702856"/>
            <a:ext cx="314386" cy="445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ECD5480-5D9B-B64F-87A9-E7C18B01D5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858125" y="707311"/>
            <a:ext cx="26848" cy="18574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35011E-F6C9-5540-9522-F465D70E94DB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 flipV="1">
            <a:off x="7937888" y="4397211"/>
            <a:ext cx="752920" cy="77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B269E94-FEB4-B641-B21B-109D0ECC4A2D}"/>
              </a:ext>
            </a:extLst>
          </p:cNvPr>
          <p:cNvCxnSpPr>
            <a:cxnSpLocks/>
            <a:stCxn id="94" idx="3"/>
            <a:endCxn id="67" idx="1"/>
          </p:cNvCxnSpPr>
          <p:nvPr/>
        </p:nvCxnSpPr>
        <p:spPr bwMode="auto">
          <a:xfrm>
            <a:off x="2836418" y="4411079"/>
            <a:ext cx="1685690" cy="1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05F544E-8B7D-A54A-A0E5-4F635879E8E4}"/>
              </a:ext>
            </a:extLst>
          </p:cNvPr>
          <p:cNvCxnSpPr>
            <a:cxnSpLocks/>
          </p:cNvCxnSpPr>
          <p:nvPr/>
        </p:nvCxnSpPr>
        <p:spPr bwMode="auto">
          <a:xfrm>
            <a:off x="4006850" y="3546948"/>
            <a:ext cx="14120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1696B7-6AA4-EF44-B26B-9C90C1E983B1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>
            <a:off x="5418865" y="4397211"/>
            <a:ext cx="1924663" cy="77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5B05A8-006A-C74C-898E-47434EA3C111}"/>
              </a:ext>
            </a:extLst>
          </p:cNvPr>
          <p:cNvCxnSpPr>
            <a:cxnSpLocks/>
          </p:cNvCxnSpPr>
          <p:nvPr/>
        </p:nvCxnSpPr>
        <p:spPr bwMode="auto">
          <a:xfrm>
            <a:off x="5418865" y="3551733"/>
            <a:ext cx="0" cy="84375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FD6ED83-235E-C641-850A-AA0A0CE69356}"/>
              </a:ext>
            </a:extLst>
          </p:cNvPr>
          <p:cNvCxnSpPr>
            <a:cxnSpLocks/>
          </p:cNvCxnSpPr>
          <p:nvPr/>
        </p:nvCxnSpPr>
        <p:spPr bwMode="auto">
          <a:xfrm>
            <a:off x="6224363" y="4537163"/>
            <a:ext cx="11087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729B9BB-149B-A74D-8932-783EAB718A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3447" y="4542011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016C445-E81F-C748-B3AF-46F50BDB7499}"/>
              </a:ext>
            </a:extLst>
          </p:cNvPr>
          <p:cNvCxnSpPr>
            <a:cxnSpLocks/>
            <a:stCxn id="95" idx="3"/>
          </p:cNvCxnSpPr>
          <p:nvPr/>
        </p:nvCxnSpPr>
        <p:spPr bwMode="auto">
          <a:xfrm>
            <a:off x="2834666" y="3540019"/>
            <a:ext cx="714984" cy="69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5968E5C-53C3-D447-9C39-8C8FFF4ABEF0}"/>
              </a:ext>
            </a:extLst>
          </p:cNvPr>
          <p:cNvCxnSpPr>
            <a:cxnSpLocks/>
            <a:stCxn id="95" idx="2"/>
            <a:endCxn id="94" idx="0"/>
          </p:cNvCxnSpPr>
          <p:nvPr/>
        </p:nvCxnSpPr>
        <p:spPr bwMode="auto">
          <a:xfrm>
            <a:off x="2606066" y="3768619"/>
            <a:ext cx="1752" cy="4138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A9E0648-F1A3-5D4E-BD75-44452334C8E4}"/>
              </a:ext>
            </a:extLst>
          </p:cNvPr>
          <p:cNvSpPr txBox="1"/>
          <p:nvPr/>
        </p:nvSpPr>
        <p:spPr>
          <a:xfrm>
            <a:off x="5670985" y="4185453"/>
            <a:ext cx="18299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Qumulo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</p:txBody>
      </p:sp>
      <p:pic>
        <p:nvPicPr>
          <p:cNvPr id="69" name="Graphic 108">
            <a:extLst>
              <a:ext uri="{FF2B5EF4-FFF2-40B4-BE49-F238E27FC236}">
                <a16:creationId xmlns:a16="http://schemas.microsoft.com/office/drawing/2014/main" id="{4BF4CAF5-3CDA-DF41-B927-A6FAFA35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5973313" y="46242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15">
            <a:extLst>
              <a:ext uri="{FF2B5EF4-FFF2-40B4-BE49-F238E27FC236}">
                <a16:creationId xmlns:a16="http://schemas.microsoft.com/office/drawing/2014/main" id="{DCBF1440-0336-A642-B2FA-274B2906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05" y="408879"/>
            <a:ext cx="591033" cy="5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1">
            <a:extLst>
              <a:ext uri="{FF2B5EF4-FFF2-40B4-BE49-F238E27FC236}">
                <a16:creationId xmlns:a16="http://schemas.microsoft.com/office/drawing/2014/main" id="{961E1DE9-E2D2-6844-8BEE-C33EBA7F1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704" y="990078"/>
            <a:ext cx="1778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74" name="Graphic 21">
            <a:extLst>
              <a:ext uri="{FF2B5EF4-FFF2-40B4-BE49-F238E27FC236}">
                <a16:creationId xmlns:a16="http://schemas.microsoft.com/office/drawing/2014/main" id="{D1EC144A-6827-1841-9B41-65E7AD84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254" y="2669819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5D5161E4-FC4F-544A-B592-99AE2D22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7" y="33334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2">
            <a:extLst>
              <a:ext uri="{FF2B5EF4-FFF2-40B4-BE49-F238E27FC236}">
                <a16:creationId xmlns:a16="http://schemas.microsoft.com/office/drawing/2014/main" id="{F05CA681-D745-ED40-A2F0-F68C61F65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041" y="3737165"/>
            <a:ext cx="133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NLB</a:t>
            </a:r>
          </a:p>
        </p:txBody>
      </p:sp>
      <p:pic>
        <p:nvPicPr>
          <p:cNvPr id="77" name="Graphic 19">
            <a:extLst>
              <a:ext uri="{FF2B5EF4-FFF2-40B4-BE49-F238E27FC236}">
                <a16:creationId xmlns:a16="http://schemas.microsoft.com/office/drawing/2014/main" id="{A9F82018-528E-5A45-AB4A-6EE4E601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40" y="416123"/>
            <a:ext cx="595978" cy="5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A984FBF-FB60-8940-AF5F-CED248771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741" y="1015257"/>
            <a:ext cx="1035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</a:p>
        </p:txBody>
      </p:sp>
      <p:pic>
        <p:nvPicPr>
          <p:cNvPr id="80" name="Graphic 17">
            <a:extLst>
              <a:ext uri="{FF2B5EF4-FFF2-40B4-BE49-F238E27FC236}">
                <a16:creationId xmlns:a16="http://schemas.microsoft.com/office/drawing/2014/main" id="{C9A65B73-C953-4C43-92E0-70465C11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49" y="414396"/>
            <a:ext cx="595315" cy="5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1">
            <a:extLst>
              <a:ext uri="{FF2B5EF4-FFF2-40B4-BE49-F238E27FC236}">
                <a16:creationId xmlns:a16="http://schemas.microsoft.com/office/drawing/2014/main" id="{BDD7DE52-905B-6D48-BDFD-4664381A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395" y="1016594"/>
            <a:ext cx="1339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Manager</a:t>
            </a:r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D8A4905B-A884-4F4C-A120-6DBB6A20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51" y="421989"/>
            <a:ext cx="579144" cy="5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BB423690-BD4E-2E43-8E66-0120662E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198" y="1010870"/>
            <a:ext cx="11029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50371</TotalTime>
  <Words>86</Words>
  <Application>Microsoft Macintosh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Title-and-Content</vt:lpstr>
      <vt:lpstr>Title-and-content_DB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Dack Busch</cp:lastModifiedBy>
  <cp:revision>1528</cp:revision>
  <dcterms:created xsi:type="dcterms:W3CDTF">2020-03-23T21:46:17Z</dcterms:created>
  <dcterms:modified xsi:type="dcterms:W3CDTF">2021-08-02T23:10:02Z</dcterms:modified>
</cp:coreProperties>
</file>