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5"/>
  </p:notesMasterIdLst>
  <p:sldIdLst>
    <p:sldId id="447" r:id="rId3"/>
    <p:sldId id="446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7"/>
          </p14:sldIdLst>
        </p14:section>
        <p14:section name="OLD: Do not use (reference only)" id="{2391DCB8-6436-4CF2-8BCA-A894E0422A6B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5918"/>
  </p:normalViewPr>
  <p:slideViewPr>
    <p:cSldViewPr snapToObjects="1">
      <p:cViewPr varScale="1">
        <p:scale>
          <a:sx n="123" d="100"/>
          <a:sy n="123" d="100"/>
        </p:scale>
        <p:origin x="672" y="17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12/9/21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9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5.png"/><Relationship Id="rId18" Type="http://schemas.openxmlformats.org/officeDocument/2006/relationships/image" Target="../media/image22.png"/><Relationship Id="rId26" Type="http://schemas.openxmlformats.org/officeDocument/2006/relationships/image" Target="../media/image28.png"/><Relationship Id="rId3" Type="http://schemas.openxmlformats.org/officeDocument/2006/relationships/image" Target="../media/image3.png"/><Relationship Id="rId21" Type="http://schemas.openxmlformats.org/officeDocument/2006/relationships/image" Target="../media/image32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24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7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23" Type="http://schemas.openxmlformats.org/officeDocument/2006/relationships/image" Target="../media/image14.svg"/><Relationship Id="rId28" Type="http://schemas.openxmlformats.org/officeDocument/2006/relationships/image" Target="../media/image20.png"/><Relationship Id="rId10" Type="http://schemas.openxmlformats.org/officeDocument/2006/relationships/image" Target="../media/image10.svg"/><Relationship Id="rId19" Type="http://schemas.openxmlformats.org/officeDocument/2006/relationships/image" Target="../media/image30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26.svg"/><Relationship Id="rId22" Type="http://schemas.openxmlformats.org/officeDocument/2006/relationships/image" Target="../media/image13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6A49900-5FD8-40B3-AFA2-170FC7127841}"/>
              </a:ext>
            </a:extLst>
          </p:cNvPr>
          <p:cNvSpPr/>
          <p:nvPr/>
        </p:nvSpPr>
        <p:spPr>
          <a:xfrm>
            <a:off x="1524000" y="1505662"/>
            <a:ext cx="3260250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115587-423D-4143-8F20-52E94E13A332}"/>
              </a:ext>
            </a:extLst>
          </p:cNvPr>
          <p:cNvSpPr/>
          <p:nvPr/>
        </p:nvSpPr>
        <p:spPr>
          <a:xfrm>
            <a:off x="1521069" y="2819400"/>
            <a:ext cx="3263180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131C6B-4228-45FE-971B-7BD0C2183658}"/>
              </a:ext>
            </a:extLst>
          </p:cNvPr>
          <p:cNvSpPr/>
          <p:nvPr/>
        </p:nvSpPr>
        <p:spPr>
          <a:xfrm>
            <a:off x="5345759" y="1505662"/>
            <a:ext cx="2137226" cy="119686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FC57FF7-A39F-4C6D-9BDC-BD06B53587D8}"/>
              </a:ext>
            </a:extLst>
          </p:cNvPr>
          <p:cNvSpPr/>
          <p:nvPr/>
        </p:nvSpPr>
        <p:spPr>
          <a:xfrm>
            <a:off x="5345759" y="2819400"/>
            <a:ext cx="2137227" cy="2521791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7A7EE9-27BD-463B-8FEB-45B675AF7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21822-8F32-4D15-84F9-93BD511176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9E60E-4107-4BA9-8016-852EE9FBAB6E}"/>
              </a:ext>
            </a:extLst>
          </p:cNvPr>
          <p:cNvSpPr/>
          <p:nvPr/>
        </p:nvSpPr>
        <p:spPr>
          <a:xfrm>
            <a:off x="588108" y="609600"/>
            <a:ext cx="9628045" cy="5029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838715B5-8AE8-4BC4-9FE4-E66993131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108" y="609600"/>
            <a:ext cx="330200" cy="330200"/>
          </a:xfrm>
          <a:prstGeom prst="rect">
            <a:avLst/>
          </a:prstGeom>
        </p:spPr>
      </p:pic>
      <p:pic>
        <p:nvPicPr>
          <p:cNvPr id="7" name="Graphic 66">
            <a:extLst>
              <a:ext uri="{FF2B5EF4-FFF2-40B4-BE49-F238E27FC236}">
                <a16:creationId xmlns:a16="http://schemas.microsoft.com/office/drawing/2014/main" id="{0C87BF8B-CDCF-449F-BA75-CA1C4FC3D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6" y="1219200"/>
            <a:ext cx="330200" cy="330200"/>
          </a:xfrm>
          <a:prstGeom prst="rect">
            <a:avLst/>
          </a:prstGeom>
        </p:spPr>
      </p:pic>
      <p:pic>
        <p:nvPicPr>
          <p:cNvPr id="9" name="Graphic 10">
            <a:extLst>
              <a:ext uri="{FF2B5EF4-FFF2-40B4-BE49-F238E27FC236}">
                <a16:creationId xmlns:a16="http://schemas.microsoft.com/office/drawing/2014/main" id="{506B3B9D-28BD-40B1-AC08-795919507B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0873" y="1505662"/>
            <a:ext cx="274320" cy="274320"/>
          </a:xfrm>
          <a:prstGeom prst="rect">
            <a:avLst/>
          </a:prstGeom>
        </p:spPr>
      </p:pic>
      <p:pic>
        <p:nvPicPr>
          <p:cNvPr id="11" name="Graphic 13">
            <a:extLst>
              <a:ext uri="{FF2B5EF4-FFF2-40B4-BE49-F238E27FC236}">
                <a16:creationId xmlns:a16="http://schemas.microsoft.com/office/drawing/2014/main" id="{7C843C36-D659-40EF-84DE-06EFE49FE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1069" y="2819400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B2EE71-ECC9-41D3-935F-5E372359B333}"/>
              </a:ext>
            </a:extLst>
          </p:cNvPr>
          <p:cNvSpPr txBox="1"/>
          <p:nvPr/>
        </p:nvSpPr>
        <p:spPr>
          <a:xfrm>
            <a:off x="2568323" y="2325986"/>
            <a:ext cx="1236442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8" name="Graphic 40">
            <a:extLst>
              <a:ext uri="{FF2B5EF4-FFF2-40B4-BE49-F238E27FC236}">
                <a16:creationId xmlns:a16="http://schemas.microsoft.com/office/drawing/2014/main" id="{D6FF1836-E0A6-446E-A210-84320B12BD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51594" y="1874773"/>
            <a:ext cx="457200" cy="457200"/>
          </a:xfrm>
          <a:prstGeom prst="rect">
            <a:avLst/>
          </a:prstGeom>
        </p:spPr>
      </p:pic>
      <p:pic>
        <p:nvPicPr>
          <p:cNvPr id="22" name="Graphic 10">
            <a:extLst>
              <a:ext uri="{FF2B5EF4-FFF2-40B4-BE49-F238E27FC236}">
                <a16:creationId xmlns:a16="http://schemas.microsoft.com/office/drawing/2014/main" id="{3152AFC9-6182-43D4-86FB-4D9C5A1E3A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5759" y="1509373"/>
            <a:ext cx="274320" cy="274320"/>
          </a:xfrm>
          <a:prstGeom prst="rect">
            <a:avLst/>
          </a:prstGeom>
        </p:spPr>
      </p:pic>
      <p:pic>
        <p:nvPicPr>
          <p:cNvPr id="24" name="Graphic 13">
            <a:extLst>
              <a:ext uri="{FF2B5EF4-FFF2-40B4-BE49-F238E27FC236}">
                <a16:creationId xmlns:a16="http://schemas.microsoft.com/office/drawing/2014/main" id="{C2E22A6D-48E5-456F-B8AE-1CCE328D1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5759" y="2819400"/>
            <a:ext cx="274320" cy="274320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473004E2-2876-48DE-929B-3F1E5C51D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3681" y="2874564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47" name="TextBox 12">
            <a:extLst>
              <a:ext uri="{FF2B5EF4-FFF2-40B4-BE49-F238E27FC236}">
                <a16:creationId xmlns:a16="http://schemas.microsoft.com/office/drawing/2014/main" id="{89C953DE-BE42-4980-A5F9-BC9D634C8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824" y="2869271"/>
            <a:ext cx="10350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C9B3253C-2ACB-4888-9BFA-F85563F9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480" y="1673536"/>
            <a:ext cx="11029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05433117-CD21-4489-9934-C2B23448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7465" y="1678255"/>
            <a:ext cx="13586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DDE4C8BF-EFC0-45A3-B7E0-97D5F6C7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093764"/>
            <a:ext cx="119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D1454D3E-1A9A-4D3D-A7F7-F064B9F0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069" y="3653135"/>
            <a:ext cx="1372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instances</a:t>
            </a:r>
          </a:p>
        </p:txBody>
      </p:sp>
      <p:sp>
        <p:nvSpPr>
          <p:cNvPr id="56" name="TextBox 16">
            <a:extLst>
              <a:ext uri="{FF2B5EF4-FFF2-40B4-BE49-F238E27FC236}">
                <a16:creationId xmlns:a16="http://schemas.microsoft.com/office/drawing/2014/main" id="{CF901DA5-7302-49D8-B964-758229866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653135"/>
            <a:ext cx="1648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533DECED-F085-408F-9FCF-9BE58D860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437" y="4687669"/>
            <a:ext cx="1171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DFBC42FF-60CE-447E-8D9E-87366EA7D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687669"/>
            <a:ext cx="1439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Route 53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hosted zone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</a:p>
        </p:txBody>
      </p:sp>
      <p:pic>
        <p:nvPicPr>
          <p:cNvPr id="64" name="Graphic 108">
            <a:extLst>
              <a:ext uri="{FF2B5EF4-FFF2-40B4-BE49-F238E27FC236}">
                <a16:creationId xmlns:a16="http://schemas.microsoft.com/office/drawing/2014/main" id="{95D15929-B5B3-4358-A803-DCAE8AE9B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538907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1">
            <a:extLst>
              <a:ext uri="{FF2B5EF4-FFF2-40B4-BE49-F238E27FC236}">
                <a16:creationId xmlns:a16="http://schemas.microsoft.com/office/drawing/2014/main" id="{9A80C7EC-2BDA-4E1D-9A65-EB490AA3F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971" y="4093764"/>
            <a:ext cx="11263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38D1E-4780-4B18-B703-233512A8D8E0}"/>
              </a:ext>
            </a:extLst>
          </p:cNvPr>
          <p:cNvSpPr/>
          <p:nvPr/>
        </p:nvSpPr>
        <p:spPr>
          <a:xfrm>
            <a:off x="1315658" y="920945"/>
            <a:ext cx="3646830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6323ED-8E9F-4525-9788-78694DEFD6FB}"/>
              </a:ext>
            </a:extLst>
          </p:cNvPr>
          <p:cNvSpPr/>
          <p:nvPr/>
        </p:nvSpPr>
        <p:spPr>
          <a:xfrm>
            <a:off x="5157513" y="914399"/>
            <a:ext cx="2479729" cy="4603161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24">
            <a:extLst>
              <a:ext uri="{FF2B5EF4-FFF2-40B4-BE49-F238E27FC236}">
                <a16:creationId xmlns:a16="http://schemas.microsoft.com/office/drawing/2014/main" id="{4EEFF076-A2D1-4E79-A106-6481F9AF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8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62">
            <a:extLst>
              <a:ext uri="{FF2B5EF4-FFF2-40B4-BE49-F238E27FC236}">
                <a16:creationId xmlns:a16="http://schemas.microsoft.com/office/drawing/2014/main" id="{7AB4CA42-3445-45A8-9BEC-F2A79C34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8" y="320563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27">
            <a:extLst>
              <a:ext uri="{FF2B5EF4-FFF2-40B4-BE49-F238E27FC236}">
                <a16:creationId xmlns:a16="http://schemas.microsoft.com/office/drawing/2014/main" id="{2873B395-49CE-4A47-A4B7-747C5873B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3538907" y="42710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58B53FB-A782-4B70-A04D-F5CB7F2D3C12}"/>
              </a:ext>
            </a:extLst>
          </p:cNvPr>
          <p:cNvSpPr/>
          <p:nvPr/>
        </p:nvSpPr>
        <p:spPr bwMode="auto">
          <a:xfrm>
            <a:off x="909516" y="1219200"/>
            <a:ext cx="6856448" cy="418985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73" name="Graphic 7">
            <a:extLst>
              <a:ext uri="{FF2B5EF4-FFF2-40B4-BE49-F238E27FC236}">
                <a16:creationId xmlns:a16="http://schemas.microsoft.com/office/drawing/2014/main" id="{899C754B-356E-4B87-8418-8C955DBF2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9144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17">
            <a:extLst>
              <a:ext uri="{FF2B5EF4-FFF2-40B4-BE49-F238E27FC236}">
                <a16:creationId xmlns:a16="http://schemas.microsoft.com/office/drawing/2014/main" id="{FFB62A9C-49EE-47D9-8527-D5EBB3D5A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352" y="91625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19">
            <a:extLst>
              <a:ext uri="{FF2B5EF4-FFF2-40B4-BE49-F238E27FC236}">
                <a16:creationId xmlns:a16="http://schemas.microsoft.com/office/drawing/2014/main" id="{215AAAC9-81D3-4ABC-A491-7B29D28B4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21072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17">
            <a:extLst>
              <a:ext uri="{FF2B5EF4-FFF2-40B4-BE49-F238E27FC236}">
                <a16:creationId xmlns:a16="http://schemas.microsoft.com/office/drawing/2014/main" id="{83AD2BF6-B8FD-4677-B6FC-71E1B91D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73" y="21072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4">
            <a:extLst>
              <a:ext uri="{FF2B5EF4-FFF2-40B4-BE49-F238E27FC236}">
                <a16:creationId xmlns:a16="http://schemas.microsoft.com/office/drawing/2014/main" id="{2D30548F-3F95-4BFA-A434-3BBF18DA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05" y="33208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10">
            <a:extLst>
              <a:ext uri="{FF2B5EF4-FFF2-40B4-BE49-F238E27FC236}">
                <a16:creationId xmlns:a16="http://schemas.microsoft.com/office/drawing/2014/main" id="{ED26BE24-5E1F-4DAE-AAE9-70DF7852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87" y="33208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A095B10-13E0-E240-A6C8-9C99B7BDFE9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977453" y="4572000"/>
            <a:ext cx="768052" cy="76805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09351ED-3BEB-2B4B-8027-8BFC0A550C36}"/>
              </a:ext>
            </a:extLst>
          </p:cNvPr>
          <p:cNvSpPr txBox="1"/>
          <p:nvPr/>
        </p:nvSpPr>
        <p:spPr>
          <a:xfrm>
            <a:off x="7493127" y="5331796"/>
            <a:ext cx="1651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8" name="Graphic 15">
            <a:extLst>
              <a:ext uri="{FF2B5EF4-FFF2-40B4-BE49-F238E27FC236}">
                <a16:creationId xmlns:a16="http://schemas.microsoft.com/office/drawing/2014/main" id="{7FC67A23-B1FC-D34B-A36C-67C4A89C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300" y="4550620"/>
            <a:ext cx="768052" cy="76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11">
            <a:extLst>
              <a:ext uri="{FF2B5EF4-FFF2-40B4-BE49-F238E27FC236}">
                <a16:creationId xmlns:a16="http://schemas.microsoft.com/office/drawing/2014/main" id="{B58EE360-371D-A040-949E-C5DA46087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072" y="5302208"/>
            <a:ext cx="23105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Systems Manager</a:t>
            </a:r>
          </a:p>
        </p:txBody>
      </p:sp>
      <p:pic>
        <p:nvPicPr>
          <p:cNvPr id="54" name="Graphic 24">
            <a:extLst>
              <a:ext uri="{FF2B5EF4-FFF2-40B4-BE49-F238E27FC236}">
                <a16:creationId xmlns:a16="http://schemas.microsoft.com/office/drawing/2014/main" id="{CBF9A1AE-EA33-164B-9336-AB71D23D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37" y="18786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22">
            <a:extLst>
              <a:ext uri="{FF2B5EF4-FFF2-40B4-BE49-F238E27FC236}">
                <a16:creationId xmlns:a16="http://schemas.microsoft.com/office/drawing/2014/main" id="{B0552522-1C65-CB4F-98EB-2B5405E1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81" y="2282423"/>
            <a:ext cx="1339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NLB (optional)</a:t>
            </a:r>
          </a:p>
        </p:txBody>
      </p:sp>
    </p:spTree>
    <p:extLst>
      <p:ext uri="{BB962C8B-B14F-4D97-AF65-F5344CB8AC3E}">
        <p14:creationId xmlns:p14="http://schemas.microsoft.com/office/powerpoint/2010/main" val="336490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E01857-225E-7741-A12B-8119C6FD5411}"/>
              </a:ext>
            </a:extLst>
          </p:cNvPr>
          <p:cNvSpPr/>
          <p:nvPr/>
        </p:nvSpPr>
        <p:spPr>
          <a:xfrm>
            <a:off x="2576411" y="1712333"/>
            <a:ext cx="2255362" cy="3072412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703C61-09E8-4049-8248-F9AB232E14C1}"/>
              </a:ext>
            </a:extLst>
          </p:cNvPr>
          <p:cNvSpPr/>
          <p:nvPr/>
        </p:nvSpPr>
        <p:spPr>
          <a:xfrm>
            <a:off x="2010493" y="1112068"/>
            <a:ext cx="7943997" cy="481075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–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A9FC015-58A6-074B-8C1E-732DA3337466}"/>
              </a:ext>
            </a:extLst>
          </p:cNvPr>
          <p:cNvSpPr/>
          <p:nvPr/>
        </p:nvSpPr>
        <p:spPr>
          <a:xfrm>
            <a:off x="4996645" y="1724128"/>
            <a:ext cx="4573382" cy="307241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0B6412-6E5D-B24E-8630-AD02E15A85EC}"/>
              </a:ext>
            </a:extLst>
          </p:cNvPr>
          <p:cNvSpPr/>
          <p:nvPr/>
        </p:nvSpPr>
        <p:spPr>
          <a:xfrm>
            <a:off x="1696825" y="91805"/>
            <a:ext cx="8434999" cy="59141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109E-BEF0-324E-9A5A-67C32AFB3027}"/>
              </a:ext>
            </a:extLst>
          </p:cNvPr>
          <p:cNvSpPr/>
          <p:nvPr/>
        </p:nvSpPr>
        <p:spPr>
          <a:xfrm>
            <a:off x="2375802" y="1431327"/>
            <a:ext cx="7381262" cy="3442007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1 - Production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89490AF9-EFA6-8440-9A79-E963D0EE7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8364" y="98473"/>
            <a:ext cx="330200" cy="3302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FB42D1C-3EBE-4F44-AEEF-747AE0502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2248" y="1125521"/>
            <a:ext cx="330200" cy="3302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F801B6A-5039-A74B-9F9A-63AABA56C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7782" y="1721836"/>
            <a:ext cx="274320" cy="274320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AC206ECC-58BE-5848-AAD5-D6896DE2C6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09644" y="1727721"/>
            <a:ext cx="274320" cy="27432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F755BA6A-47A5-CA49-9E9D-545F78B6B1D1}"/>
              </a:ext>
            </a:extLst>
          </p:cNvPr>
          <p:cNvSpPr txBox="1"/>
          <p:nvPr/>
        </p:nvSpPr>
        <p:spPr>
          <a:xfrm>
            <a:off x="4160796" y="3044625"/>
            <a:ext cx="1153178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868D4A0F-F764-DA46-843A-2F3933B15B1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03288" y="2617100"/>
            <a:ext cx="469900" cy="4699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7D0A0466-3950-2848-86E4-CC79DB9813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57421" y="164890"/>
            <a:ext cx="591034" cy="5910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E4E5C6C-AAF8-A848-B927-163A8BD32903}"/>
              </a:ext>
            </a:extLst>
          </p:cNvPr>
          <p:cNvSpPr txBox="1"/>
          <p:nvPr/>
        </p:nvSpPr>
        <p:spPr>
          <a:xfrm>
            <a:off x="6116843" y="747198"/>
            <a:ext cx="165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Amazon S3</a:t>
            </a:r>
          </a:p>
        </p:txBody>
      </p:sp>
      <p:pic>
        <p:nvPicPr>
          <p:cNvPr id="40" name="Graphic 24">
            <a:extLst>
              <a:ext uri="{FF2B5EF4-FFF2-40B4-BE49-F238E27FC236}">
                <a16:creationId xmlns:a16="http://schemas.microsoft.com/office/drawing/2014/main" id="{CAED2DA0-166E-2649-9D54-98E5C056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75" y="159495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9308CB07-E9D1-E043-A955-E44A1CEA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2352" y="767217"/>
            <a:ext cx="22685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42" name="Graphic 5">
            <a:extLst>
              <a:ext uri="{FF2B5EF4-FFF2-40B4-BE49-F238E27FC236}">
                <a16:creationId xmlns:a16="http://schemas.microsoft.com/office/drawing/2014/main" id="{E0C03DFA-1078-8841-A1A5-5412094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528" y="343232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6">
            <a:extLst>
              <a:ext uri="{FF2B5EF4-FFF2-40B4-BE49-F238E27FC236}">
                <a16:creationId xmlns:a16="http://schemas.microsoft.com/office/drawing/2014/main" id="{A485A8F9-1756-3A41-8B50-35D80A15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161" y="4019263"/>
            <a:ext cx="226853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Core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4 to 20 EC2 Instances</a:t>
            </a:r>
          </a:p>
        </p:txBody>
      </p:sp>
      <p:sp>
        <p:nvSpPr>
          <p:cNvPr id="45" name="TextBox 16">
            <a:extLst>
              <a:ext uri="{FF2B5EF4-FFF2-40B4-BE49-F238E27FC236}">
                <a16:creationId xmlns:a16="http://schemas.microsoft.com/office/drawing/2014/main" id="{E124D8E6-5172-8E41-A3F2-7DC3742F7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463" y="4396429"/>
            <a:ext cx="11159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Provisioner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(Auto Shutdown)</a:t>
            </a:r>
          </a:p>
        </p:txBody>
      </p:sp>
      <p:pic>
        <p:nvPicPr>
          <p:cNvPr id="48" name="Graphic 10">
            <a:extLst>
              <a:ext uri="{FF2B5EF4-FFF2-40B4-BE49-F238E27FC236}">
                <a16:creationId xmlns:a16="http://schemas.microsoft.com/office/drawing/2014/main" id="{DCA4C926-13E0-5F4B-8843-E0EE7C5D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02" y="2147851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20">
            <a:extLst>
              <a:ext uri="{FF2B5EF4-FFF2-40B4-BE49-F238E27FC236}">
                <a16:creationId xmlns:a16="http://schemas.microsoft.com/office/drawing/2014/main" id="{59119956-D9C0-6C4E-8794-96B6F9F4D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65" y="2741543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Metrics Collector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C8C54EBA-0211-5243-9D41-9057131CF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70" y="155040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9">
            <a:extLst>
              <a:ext uri="{FF2B5EF4-FFF2-40B4-BE49-F238E27FC236}">
                <a16:creationId xmlns:a16="http://schemas.microsoft.com/office/drawing/2014/main" id="{30BFAABF-4DD6-8043-B239-4E55BABA6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799" y="771566"/>
            <a:ext cx="22431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sp>
        <p:nvSpPr>
          <p:cNvPr id="79" name="TextBox 12">
            <a:extLst>
              <a:ext uri="{FF2B5EF4-FFF2-40B4-BE49-F238E27FC236}">
                <a16:creationId xmlns:a16="http://schemas.microsoft.com/office/drawing/2014/main" id="{B27EC235-25F0-7A45-B514-AD825F1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869" y="3063909"/>
            <a:ext cx="1403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88" name="Graphic 10">
            <a:extLst>
              <a:ext uri="{FF2B5EF4-FFF2-40B4-BE49-F238E27FC236}">
                <a16:creationId xmlns:a16="http://schemas.microsoft.com/office/drawing/2014/main" id="{0AAC1BE4-0C75-0641-87BB-528F20CFA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74" y="26171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18">
            <a:extLst>
              <a:ext uri="{FF2B5EF4-FFF2-40B4-BE49-F238E27FC236}">
                <a16:creationId xmlns:a16="http://schemas.microsoft.com/office/drawing/2014/main" id="{26AB0AB0-B129-AD41-84B6-916B2388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437" y="3904044"/>
            <a:ext cx="134285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Elastic IP</a:t>
            </a:r>
          </a:p>
        </p:txBody>
      </p:sp>
      <p:pic>
        <p:nvPicPr>
          <p:cNvPr id="95" name="Graphic 37">
            <a:extLst>
              <a:ext uri="{FF2B5EF4-FFF2-40B4-BE49-F238E27FC236}">
                <a16:creationId xmlns:a16="http://schemas.microsoft.com/office/drawing/2014/main" id="{634F2CF6-4CAB-CB4D-BAFD-9B025CB07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66" y="34984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EC1AE1BB-1A37-6744-8B83-DABCFFE5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08" y="3435007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9">
            <a:extLst>
              <a:ext uri="{FF2B5EF4-FFF2-40B4-BE49-F238E27FC236}">
                <a16:creationId xmlns:a16="http://schemas.microsoft.com/office/drawing/2014/main" id="{43DC4896-6A05-934D-96FC-42ABA52D5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687" y="4021947"/>
            <a:ext cx="22431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EBS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Volumes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gp2, st1, sc1</a:t>
            </a:r>
          </a:p>
          <a:p>
            <a:pPr algn="ctr" eaLnBrk="1" hangingPunct="1"/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Graphic 10">
            <a:extLst>
              <a:ext uri="{FF2B5EF4-FFF2-40B4-BE49-F238E27FC236}">
                <a16:creationId xmlns:a16="http://schemas.microsoft.com/office/drawing/2014/main" id="{75214CD6-2F4C-5F44-975E-F9E1F4D1B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94" y="2144762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20">
            <a:extLst>
              <a:ext uri="{FF2B5EF4-FFF2-40B4-BE49-F238E27FC236}">
                <a16:creationId xmlns:a16="http://schemas.microsoft.com/office/drawing/2014/main" id="{7D75AA54-8E1E-6549-81C9-DCB0E278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6648" y="2738454"/>
            <a:ext cx="22923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Qumulo Sidecar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EBS Health</a:t>
            </a:r>
          </a:p>
        </p:txBody>
      </p:sp>
      <p:sp>
        <p:nvSpPr>
          <p:cNvPr id="102" name="TextBox 16">
            <a:extLst>
              <a:ext uri="{FF2B5EF4-FFF2-40B4-BE49-F238E27FC236}">
                <a16:creationId xmlns:a16="http://schemas.microsoft.com/office/drawing/2014/main" id="{C327D1DD-8BED-7040-A61D-26266ACC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302" y="2754141"/>
            <a:ext cx="111590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R53 Private Hosted Zone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769E65-163B-7043-968C-340E39C89B92}"/>
              </a:ext>
            </a:extLst>
          </p:cNvPr>
          <p:cNvCxnSpPr/>
          <p:nvPr/>
        </p:nvCxnSpPr>
        <p:spPr bwMode="auto">
          <a:xfrm>
            <a:off x="7595517" y="3255998"/>
            <a:ext cx="137160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52434C-BFA3-264B-8950-9C2F81503DEC}"/>
              </a:ext>
            </a:extLst>
          </p:cNvPr>
          <p:cNvCxnSpPr>
            <a:cxnSpLocks/>
          </p:cNvCxnSpPr>
          <p:nvPr/>
        </p:nvCxnSpPr>
        <p:spPr bwMode="auto">
          <a:xfrm flipV="1">
            <a:off x="75955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926DD21-D08B-3E47-A339-3806257317E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67117" y="3255998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BAEFFB-1507-754D-A9FE-E504FFE7ECE1}"/>
              </a:ext>
            </a:extLst>
          </p:cNvPr>
          <p:cNvCxnSpPr>
            <a:cxnSpLocks/>
            <a:endCxn id="50" idx="1"/>
          </p:cNvCxnSpPr>
          <p:nvPr/>
        </p:nvCxnSpPr>
        <p:spPr bwMode="auto">
          <a:xfrm>
            <a:off x="7622032" y="450867"/>
            <a:ext cx="287538" cy="135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8D6544C-9002-4D49-9195-341A761C38E5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7628382" y="450867"/>
            <a:ext cx="0" cy="16969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13AFA0B-927D-DB4A-BE2D-2FD2AFFEAB36}"/>
              </a:ext>
            </a:extLst>
          </p:cNvPr>
          <p:cNvCxnSpPr>
            <a:cxnSpLocks/>
          </p:cNvCxnSpPr>
          <p:nvPr/>
        </p:nvCxnSpPr>
        <p:spPr bwMode="auto">
          <a:xfrm>
            <a:off x="8898630" y="453472"/>
            <a:ext cx="273881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35011E-F6C9-5540-9522-F465D70E94DB}"/>
              </a:ext>
            </a:extLst>
          </p:cNvPr>
          <p:cNvCxnSpPr>
            <a:cxnSpLocks/>
            <a:stCxn id="42" idx="3"/>
            <a:endCxn id="97" idx="1"/>
          </p:cNvCxnSpPr>
          <p:nvPr/>
        </p:nvCxnSpPr>
        <p:spPr bwMode="auto">
          <a:xfrm>
            <a:off x="7937888" y="3729503"/>
            <a:ext cx="752920" cy="268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1696B7-6AA4-EF44-B26B-9C90C1E983B1}"/>
              </a:ext>
            </a:extLst>
          </p:cNvPr>
          <p:cNvCxnSpPr>
            <a:cxnSpLocks/>
            <a:stCxn id="75" idx="3"/>
            <a:endCxn id="42" idx="1"/>
          </p:cNvCxnSpPr>
          <p:nvPr/>
        </p:nvCxnSpPr>
        <p:spPr bwMode="auto">
          <a:xfrm>
            <a:off x="3996497" y="3728266"/>
            <a:ext cx="3347031" cy="123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FD6ED83-235E-C641-850A-AA0A0CE69356}"/>
              </a:ext>
            </a:extLst>
          </p:cNvPr>
          <p:cNvCxnSpPr>
            <a:cxnSpLocks/>
          </p:cNvCxnSpPr>
          <p:nvPr/>
        </p:nvCxnSpPr>
        <p:spPr bwMode="auto">
          <a:xfrm>
            <a:off x="6224363" y="3861748"/>
            <a:ext cx="1108710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729B9BB-149B-A74D-8932-783EAB718AE8}"/>
              </a:ext>
            </a:extLst>
          </p:cNvPr>
          <p:cNvCxnSpPr>
            <a:cxnSpLocks/>
          </p:cNvCxnSpPr>
          <p:nvPr/>
        </p:nvCxnSpPr>
        <p:spPr bwMode="auto">
          <a:xfrm flipV="1">
            <a:off x="6223447" y="3866596"/>
            <a:ext cx="0" cy="112703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16C445-E81F-C748-B3AF-46F50BDB7499}"/>
              </a:ext>
            </a:extLst>
          </p:cNvPr>
          <p:cNvCxnSpPr>
            <a:cxnSpLocks/>
            <a:stCxn id="95" idx="3"/>
            <a:endCxn id="75" idx="1"/>
          </p:cNvCxnSpPr>
          <p:nvPr/>
        </p:nvCxnSpPr>
        <p:spPr bwMode="auto">
          <a:xfrm>
            <a:off x="2834666" y="3727054"/>
            <a:ext cx="704631" cy="121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A9E0648-F1A3-5D4E-BD75-44452334C8E4}"/>
              </a:ext>
            </a:extLst>
          </p:cNvPr>
          <p:cNvSpPr txBox="1"/>
          <p:nvPr/>
        </p:nvSpPr>
        <p:spPr>
          <a:xfrm>
            <a:off x="5670985" y="3510038"/>
            <a:ext cx="1829912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Qumulo Management</a:t>
            </a:r>
          </a:p>
        </p:txBody>
      </p:sp>
      <p:pic>
        <p:nvPicPr>
          <p:cNvPr id="69" name="Graphic 108">
            <a:extLst>
              <a:ext uri="{FF2B5EF4-FFF2-40B4-BE49-F238E27FC236}">
                <a16:creationId xmlns:a16="http://schemas.microsoft.com/office/drawing/2014/main" id="{4BF4CAF5-3CDA-DF41-B927-A6FAFA35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973313" y="394882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15">
            <a:extLst>
              <a:ext uri="{FF2B5EF4-FFF2-40B4-BE49-F238E27FC236}">
                <a16:creationId xmlns:a16="http://schemas.microsoft.com/office/drawing/2014/main" id="{DCBF1440-0336-A642-B2FA-274B2906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3405" y="159495"/>
            <a:ext cx="591033" cy="591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961E1DE9-E2D2-6844-8BEE-C33EBA7F1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704" y="740694"/>
            <a:ext cx="17780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Manager</a:t>
            </a:r>
          </a:p>
        </p:txBody>
      </p:sp>
      <p:pic>
        <p:nvPicPr>
          <p:cNvPr id="74" name="Graphic 21">
            <a:extLst>
              <a:ext uri="{FF2B5EF4-FFF2-40B4-BE49-F238E27FC236}">
                <a16:creationId xmlns:a16="http://schemas.microsoft.com/office/drawing/2014/main" id="{D1EC144A-6827-1841-9B41-65E7AD84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42" y="2170893"/>
            <a:ext cx="594360" cy="59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24">
            <a:extLst>
              <a:ext uri="{FF2B5EF4-FFF2-40B4-BE49-F238E27FC236}">
                <a16:creationId xmlns:a16="http://schemas.microsoft.com/office/drawing/2014/main" id="{5D5161E4-FC4F-544A-B592-99AE2D22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97" y="349966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TextBox 22">
            <a:extLst>
              <a:ext uri="{FF2B5EF4-FFF2-40B4-BE49-F238E27FC236}">
                <a16:creationId xmlns:a16="http://schemas.microsoft.com/office/drawing/2014/main" id="{F05CA681-D745-ED40-A2F0-F68C61F65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41" y="3903418"/>
            <a:ext cx="13398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Optional: NLB</a:t>
            </a:r>
          </a:p>
        </p:txBody>
      </p:sp>
      <p:pic>
        <p:nvPicPr>
          <p:cNvPr id="77" name="Graphic 19">
            <a:extLst>
              <a:ext uri="{FF2B5EF4-FFF2-40B4-BE49-F238E27FC236}">
                <a16:creationId xmlns:a16="http://schemas.microsoft.com/office/drawing/2014/main" id="{A9F82018-528E-5A45-AB4A-6EE4E6014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40" y="166739"/>
            <a:ext cx="595978" cy="59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A984FBF-FB60-8940-AF5F-CED248771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741" y="765873"/>
            <a:ext cx="1035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IAM</a:t>
            </a:r>
          </a:p>
        </p:txBody>
      </p:sp>
      <p:pic>
        <p:nvPicPr>
          <p:cNvPr id="80" name="Graphic 17">
            <a:extLst>
              <a:ext uri="{FF2B5EF4-FFF2-40B4-BE49-F238E27FC236}">
                <a16:creationId xmlns:a16="http://schemas.microsoft.com/office/drawing/2014/main" id="{C9A65B73-C953-4C43-92E0-70465C118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449" y="165012"/>
            <a:ext cx="595315" cy="59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11">
            <a:extLst>
              <a:ext uri="{FF2B5EF4-FFF2-40B4-BE49-F238E27FC236}">
                <a16:creationId xmlns:a16="http://schemas.microsoft.com/office/drawing/2014/main" id="{BDD7DE52-905B-6D48-BDFD-4664381AD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395" y="767210"/>
            <a:ext cx="1339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</a:t>
            </a:r>
          </a:p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Manager</a:t>
            </a:r>
          </a:p>
        </p:txBody>
      </p:sp>
      <p:pic>
        <p:nvPicPr>
          <p:cNvPr id="82" name="Graphic 7">
            <a:extLst>
              <a:ext uri="{FF2B5EF4-FFF2-40B4-BE49-F238E27FC236}">
                <a16:creationId xmlns:a16="http://schemas.microsoft.com/office/drawing/2014/main" id="{D8A4905B-A884-4F4C-A120-6DBB6A20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51" y="172605"/>
            <a:ext cx="579144" cy="5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9">
            <a:extLst>
              <a:ext uri="{FF2B5EF4-FFF2-40B4-BE49-F238E27FC236}">
                <a16:creationId xmlns:a16="http://schemas.microsoft.com/office/drawing/2014/main" id="{BB423690-BD4E-2E43-8E66-0120662E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198" y="761486"/>
            <a:ext cx="110290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KMS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543216-F4B1-DE4A-A8D7-F761EAFB9267}"/>
              </a:ext>
            </a:extLst>
          </p:cNvPr>
          <p:cNvSpPr/>
          <p:nvPr/>
        </p:nvSpPr>
        <p:spPr>
          <a:xfrm>
            <a:off x="2375802" y="4934801"/>
            <a:ext cx="7381262" cy="89957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2 - DR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3DC943C-AC94-8441-B000-C8517D677BC8}"/>
              </a:ext>
            </a:extLst>
          </p:cNvPr>
          <p:cNvSpPr/>
          <p:nvPr/>
        </p:nvSpPr>
        <p:spPr>
          <a:xfrm>
            <a:off x="2563909" y="5208278"/>
            <a:ext cx="2255362" cy="54481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</a:p>
          <a:p>
            <a:pPr algn="l"/>
            <a:endParaRPr lang="en-US" sz="1200" dirty="0"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A6CB0A17-28F3-A344-A08C-99579C79A7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4992" y="5210005"/>
            <a:ext cx="274320" cy="27432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156CB059-5383-7F41-A028-7D8F5E1C029F}"/>
              </a:ext>
            </a:extLst>
          </p:cNvPr>
          <p:cNvSpPr/>
          <p:nvPr/>
        </p:nvSpPr>
        <p:spPr>
          <a:xfrm>
            <a:off x="4984143" y="5208277"/>
            <a:ext cx="4573382" cy="550095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algn="l"/>
            <a:endParaRPr lang="en-US" sz="1200" dirty="0">
              <a:solidFill>
                <a:srgbClr val="007DB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1B93F908-DB92-204D-95AB-64CBD14326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95779" y="5203835"/>
            <a:ext cx="274320" cy="27432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2C25A49-0C41-5040-85F8-7DB2AB8114D7}"/>
              </a:ext>
            </a:extLst>
          </p:cNvPr>
          <p:cNvCxnSpPr>
            <a:cxnSpLocks/>
            <a:stCxn id="99" idx="0"/>
          </p:cNvCxnSpPr>
          <p:nvPr/>
        </p:nvCxnSpPr>
        <p:spPr bwMode="auto">
          <a:xfrm flipV="1">
            <a:off x="8901774" y="450867"/>
            <a:ext cx="0" cy="169389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50502</TotalTime>
  <Words>166</Words>
  <Application>Microsoft Macintosh PowerPoint</Application>
  <PresentationFormat>Widescreen</PresentationFormat>
  <Paragraphs>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Title-and-Content</vt:lpstr>
      <vt:lpstr>Title-and-content_DB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Dack Busch</cp:lastModifiedBy>
  <cp:revision>1554</cp:revision>
  <dcterms:created xsi:type="dcterms:W3CDTF">2020-03-23T21:46:17Z</dcterms:created>
  <dcterms:modified xsi:type="dcterms:W3CDTF">2021-12-10T00:51:44Z</dcterms:modified>
</cp:coreProperties>
</file>